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F488E2-C929-4DCA-9498-8E3AA79271E4}" type="doc">
      <dgm:prSet loTypeId="urn:microsoft.com/office/officeart/2005/8/layout/hList7#1" loCatId="process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EFD8A89-2A4F-48F8-BC57-9534A9DC28F4}">
      <dgm:prSet phldrT="[Текст]" custT="1"/>
      <dgm:spPr/>
      <dgm:t>
        <a:bodyPr/>
        <a:lstStyle/>
        <a:p>
          <a:pPr algn="ctr"/>
          <a:r>
            <a:rPr lang="en-US" sz="1800" b="1" i="0" dirty="0" smtClean="0">
              <a:effectLst/>
            </a:rPr>
            <a:t>Engineering</a:t>
          </a:r>
          <a:endParaRPr lang="ru-RU" sz="1800" b="1" i="0" dirty="0">
            <a:effectLst/>
          </a:endParaRPr>
        </a:p>
      </dgm:t>
    </dgm:pt>
    <dgm:pt modelId="{3A23708D-A43E-419D-BD70-CA4B4294040D}" type="parTrans" cxnId="{8E0E73DA-B7B1-4E88-8EF2-1D8BE48B38EF}">
      <dgm:prSet/>
      <dgm:spPr/>
      <dgm:t>
        <a:bodyPr/>
        <a:lstStyle/>
        <a:p>
          <a:pPr algn="l"/>
          <a:endParaRPr lang="ru-RU"/>
        </a:p>
      </dgm:t>
    </dgm:pt>
    <dgm:pt modelId="{51E0B764-6807-4C25-B1AD-D6B885586B41}" type="sibTrans" cxnId="{8E0E73DA-B7B1-4E88-8EF2-1D8BE48B38EF}">
      <dgm:prSet/>
      <dgm:spPr/>
      <dgm:t>
        <a:bodyPr/>
        <a:lstStyle/>
        <a:p>
          <a:pPr algn="l"/>
          <a:endParaRPr lang="ru-RU"/>
        </a:p>
      </dgm:t>
    </dgm:pt>
    <dgm:pt modelId="{58473190-CA13-497F-8788-613EEA349AB2}">
      <dgm:prSet phldrT="[Текст]" custT="1"/>
      <dgm:spPr/>
      <dgm:t>
        <a:bodyPr/>
        <a:lstStyle/>
        <a:p>
          <a:pPr algn="ctr"/>
          <a:r>
            <a:rPr lang="en-US" sz="1800" b="1" dirty="0" smtClean="0"/>
            <a:t>Construction</a:t>
          </a:r>
          <a:endParaRPr lang="ru-RU" sz="1800" b="1" dirty="0"/>
        </a:p>
      </dgm:t>
    </dgm:pt>
    <dgm:pt modelId="{0BA6EF1E-77E2-404E-98A4-D4E9F6F0DE1A}" type="parTrans" cxnId="{3EB84B42-5E12-47FA-8CBB-FBFF24F9D1D8}">
      <dgm:prSet/>
      <dgm:spPr/>
      <dgm:t>
        <a:bodyPr/>
        <a:lstStyle/>
        <a:p>
          <a:pPr algn="l"/>
          <a:endParaRPr lang="ru-RU"/>
        </a:p>
      </dgm:t>
    </dgm:pt>
    <dgm:pt modelId="{36E54D52-D023-4EAC-A09B-2F1A56492F87}" type="sibTrans" cxnId="{3EB84B42-5E12-47FA-8CBB-FBFF24F9D1D8}">
      <dgm:prSet/>
      <dgm:spPr/>
      <dgm:t>
        <a:bodyPr/>
        <a:lstStyle/>
        <a:p>
          <a:pPr algn="l"/>
          <a:endParaRPr lang="ru-RU"/>
        </a:p>
      </dgm:t>
    </dgm:pt>
    <dgm:pt modelId="{0B21154D-1086-4DAF-9156-72CCBB459275}">
      <dgm:prSet custT="1"/>
      <dgm:spPr/>
      <dgm:t>
        <a:bodyPr/>
        <a:lstStyle/>
        <a:p>
          <a:pPr algn="ctr"/>
          <a:r>
            <a:rPr lang="en-US" sz="2000" b="1" i="0" dirty="0" smtClean="0"/>
            <a:t>Commissioning</a:t>
          </a:r>
          <a:endParaRPr lang="ru-RU" sz="2000" b="1" i="0" dirty="0"/>
        </a:p>
      </dgm:t>
    </dgm:pt>
    <dgm:pt modelId="{32FA9CA7-212E-4A66-B60C-CCC0F224F553}" type="parTrans" cxnId="{0BA31097-0CA9-4AE9-BF9E-525FE09C33F2}">
      <dgm:prSet/>
      <dgm:spPr/>
      <dgm:t>
        <a:bodyPr/>
        <a:lstStyle/>
        <a:p>
          <a:pPr algn="l"/>
          <a:endParaRPr lang="ru-RU"/>
        </a:p>
      </dgm:t>
    </dgm:pt>
    <dgm:pt modelId="{2972F31D-F94C-4B05-8D39-F0951669EBB9}" type="sibTrans" cxnId="{0BA31097-0CA9-4AE9-BF9E-525FE09C33F2}">
      <dgm:prSet/>
      <dgm:spPr/>
      <dgm:t>
        <a:bodyPr/>
        <a:lstStyle/>
        <a:p>
          <a:pPr algn="l"/>
          <a:endParaRPr lang="ru-RU"/>
        </a:p>
      </dgm:t>
    </dgm:pt>
    <dgm:pt modelId="{25558AB7-42FF-4FD1-B348-6B0E428862BF}">
      <dgm:prSet phldrT="[Текст]" custT="1"/>
      <dgm:spPr/>
      <dgm:t>
        <a:bodyPr/>
        <a:lstStyle/>
        <a:p>
          <a:pPr algn="ctr"/>
          <a:r>
            <a:rPr lang="en-US" sz="1800" b="1" i="0" dirty="0" smtClean="0"/>
            <a:t>Procurement</a:t>
          </a:r>
          <a:endParaRPr lang="ru-RU" sz="1800" b="1" i="0" dirty="0"/>
        </a:p>
      </dgm:t>
    </dgm:pt>
    <dgm:pt modelId="{ACFC7CD9-4CAD-42DB-871A-9A89D47A1E6E}" type="sibTrans" cxnId="{27EAB801-2002-4F81-84A9-C85E336E703C}">
      <dgm:prSet/>
      <dgm:spPr/>
      <dgm:t>
        <a:bodyPr/>
        <a:lstStyle/>
        <a:p>
          <a:pPr algn="l"/>
          <a:endParaRPr lang="ru-RU"/>
        </a:p>
      </dgm:t>
    </dgm:pt>
    <dgm:pt modelId="{E82043FC-8F15-4A34-AFA6-3D23BA3A707F}" type="parTrans" cxnId="{27EAB801-2002-4F81-84A9-C85E336E703C}">
      <dgm:prSet/>
      <dgm:spPr/>
      <dgm:t>
        <a:bodyPr/>
        <a:lstStyle/>
        <a:p>
          <a:pPr algn="l"/>
          <a:endParaRPr lang="ru-RU"/>
        </a:p>
      </dgm:t>
    </dgm:pt>
    <dgm:pt modelId="{D54FE6DA-97E8-43BE-AE10-A11C716B1299}" type="pres">
      <dgm:prSet presAssocID="{77F488E2-C929-4DCA-9498-8E3AA79271E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C14731-183C-4950-B181-A0508FC41A5B}" type="pres">
      <dgm:prSet presAssocID="{77F488E2-C929-4DCA-9498-8E3AA79271E4}" presName="fgShape" presStyleLbl="fgShp" presStyleIdx="0" presStyleCnt="1" custFlipVert="1" custScaleX="101326" custScaleY="170684" custLinFactNeighborX="1842" custLinFactNeighborY="-19209"/>
      <dgm:spPr/>
      <dgm:t>
        <a:bodyPr/>
        <a:lstStyle/>
        <a:p>
          <a:endParaRPr lang="ru-RU"/>
        </a:p>
      </dgm:t>
    </dgm:pt>
    <dgm:pt modelId="{2E08C2FC-D603-43DB-A7F8-7C92D4350CFA}" type="pres">
      <dgm:prSet presAssocID="{77F488E2-C929-4DCA-9498-8E3AA79271E4}" presName="linComp" presStyleCnt="0"/>
      <dgm:spPr/>
      <dgm:t>
        <a:bodyPr/>
        <a:lstStyle/>
        <a:p>
          <a:endParaRPr lang="ru-RU"/>
        </a:p>
      </dgm:t>
    </dgm:pt>
    <dgm:pt modelId="{5EE812DA-5AD1-4C51-9B20-F7F8383F58CA}" type="pres">
      <dgm:prSet presAssocID="{6EFD8A89-2A4F-48F8-BC57-9534A9DC28F4}" presName="compNode" presStyleCnt="0"/>
      <dgm:spPr/>
      <dgm:t>
        <a:bodyPr/>
        <a:lstStyle/>
        <a:p>
          <a:endParaRPr lang="ru-RU"/>
        </a:p>
      </dgm:t>
    </dgm:pt>
    <dgm:pt modelId="{DF9A98A9-ED57-4FC0-B438-6C67A7BF755B}" type="pres">
      <dgm:prSet presAssocID="{6EFD8A89-2A4F-48F8-BC57-9534A9DC28F4}" presName="bkgdShape" presStyleLbl="node1" presStyleIdx="0" presStyleCnt="4" custLinFactNeighborX="-11155"/>
      <dgm:spPr/>
      <dgm:t>
        <a:bodyPr/>
        <a:lstStyle/>
        <a:p>
          <a:endParaRPr lang="ru-RU"/>
        </a:p>
      </dgm:t>
    </dgm:pt>
    <dgm:pt modelId="{93EC1446-AC77-4BE6-A713-BF71A254FC99}" type="pres">
      <dgm:prSet presAssocID="{6EFD8A89-2A4F-48F8-BC57-9534A9DC28F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84EAA0-C1A4-4352-801A-5C39A79C6D56}" type="pres">
      <dgm:prSet presAssocID="{6EFD8A89-2A4F-48F8-BC57-9534A9DC28F4}" presName="invisiNode" presStyleLbl="node1" presStyleIdx="0" presStyleCnt="4"/>
      <dgm:spPr/>
      <dgm:t>
        <a:bodyPr/>
        <a:lstStyle/>
        <a:p>
          <a:endParaRPr lang="ru-RU"/>
        </a:p>
      </dgm:t>
    </dgm:pt>
    <dgm:pt modelId="{E0207F4A-4CAC-40B8-B8F7-8B84B5BBA2EE}" type="pres">
      <dgm:prSet presAssocID="{6EFD8A89-2A4F-48F8-BC57-9534A9DC28F4}" presName="imagNode" presStyleLbl="fgImgPlace1" presStyleIdx="0" presStyleCnt="4" custScaleX="133037" custScaleY="120328" custLinFactNeighborX="-478" custLinFactNeighborY="99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6F4F9D37-5387-4E9A-A91F-BDBBCAD84B2B}" type="pres">
      <dgm:prSet presAssocID="{51E0B764-6807-4C25-B1AD-D6B885586B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1B4176C-0024-403A-8819-9A14026BA0E5}" type="pres">
      <dgm:prSet presAssocID="{25558AB7-42FF-4FD1-B348-6B0E428862BF}" presName="compNode" presStyleCnt="0"/>
      <dgm:spPr/>
      <dgm:t>
        <a:bodyPr/>
        <a:lstStyle/>
        <a:p>
          <a:endParaRPr lang="ru-RU"/>
        </a:p>
      </dgm:t>
    </dgm:pt>
    <dgm:pt modelId="{651FDF14-08B5-414E-B4A0-82E6C876B38A}" type="pres">
      <dgm:prSet presAssocID="{25558AB7-42FF-4FD1-B348-6B0E428862BF}" presName="bkgdShape" presStyleLbl="node1" presStyleIdx="1" presStyleCnt="4"/>
      <dgm:spPr/>
      <dgm:t>
        <a:bodyPr/>
        <a:lstStyle/>
        <a:p>
          <a:endParaRPr lang="ru-RU"/>
        </a:p>
      </dgm:t>
    </dgm:pt>
    <dgm:pt modelId="{D0A37850-5BD6-4B66-92AE-03DFD794A5FA}" type="pres">
      <dgm:prSet presAssocID="{25558AB7-42FF-4FD1-B348-6B0E428862BF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9E0B82-8AC5-48B1-9E8D-84F82FD4E5A2}" type="pres">
      <dgm:prSet presAssocID="{25558AB7-42FF-4FD1-B348-6B0E428862BF}" presName="invisiNode" presStyleLbl="node1" presStyleIdx="1" presStyleCnt="4"/>
      <dgm:spPr/>
      <dgm:t>
        <a:bodyPr/>
        <a:lstStyle/>
        <a:p>
          <a:endParaRPr lang="ru-RU"/>
        </a:p>
      </dgm:t>
    </dgm:pt>
    <dgm:pt modelId="{90C1386C-F212-4F11-9560-F8CDCFF19E35}" type="pres">
      <dgm:prSet presAssocID="{25558AB7-42FF-4FD1-B348-6B0E428862BF}" presName="imagNode" presStyleLbl="fgImgPlace1" presStyleIdx="1" presStyleCnt="4" custScaleX="134466" custScaleY="118222" custLinFactNeighborX="-271" custLinFactNeighborY="1038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2F19A85-A2B5-4646-8450-63B939DE3E4D}" type="pres">
      <dgm:prSet presAssocID="{ACFC7CD9-4CAD-42DB-871A-9A89D47A1E6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26B4CF-7A1F-47E6-9FC2-C2954E2D1F65}" type="pres">
      <dgm:prSet presAssocID="{58473190-CA13-497F-8788-613EEA349AB2}" presName="compNode" presStyleCnt="0"/>
      <dgm:spPr/>
      <dgm:t>
        <a:bodyPr/>
        <a:lstStyle/>
        <a:p>
          <a:endParaRPr lang="ru-RU"/>
        </a:p>
      </dgm:t>
    </dgm:pt>
    <dgm:pt modelId="{08AAC389-5AD1-49B6-AFAE-25239C091486}" type="pres">
      <dgm:prSet presAssocID="{58473190-CA13-497F-8788-613EEA349AB2}" presName="bkgdShape" presStyleLbl="node1" presStyleIdx="2" presStyleCnt="4"/>
      <dgm:spPr/>
      <dgm:t>
        <a:bodyPr/>
        <a:lstStyle/>
        <a:p>
          <a:endParaRPr lang="ru-RU"/>
        </a:p>
      </dgm:t>
    </dgm:pt>
    <dgm:pt modelId="{9AB745B3-731B-4D9E-A3C1-9E2FA4919230}" type="pres">
      <dgm:prSet presAssocID="{58473190-CA13-497F-8788-613EEA349AB2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882FA-7136-4C49-B912-FC0278F7249F}" type="pres">
      <dgm:prSet presAssocID="{58473190-CA13-497F-8788-613EEA349AB2}" presName="invisiNode" presStyleLbl="node1" presStyleIdx="2" presStyleCnt="4"/>
      <dgm:spPr/>
      <dgm:t>
        <a:bodyPr/>
        <a:lstStyle/>
        <a:p>
          <a:endParaRPr lang="ru-RU"/>
        </a:p>
      </dgm:t>
    </dgm:pt>
    <dgm:pt modelId="{5B0905E3-EE3C-4B97-B317-9AF8A6F97C89}" type="pres">
      <dgm:prSet presAssocID="{58473190-CA13-497F-8788-613EEA349AB2}" presName="imagNode" presStyleLbl="fgImgPlace1" presStyleIdx="2" presStyleCnt="4" custScaleX="130463" custScaleY="118248" custLinFactNeighborX="-84" custLinFactNeighborY="10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4ED20E2-75D6-41E4-A048-F80E01EBBDB2}" type="pres">
      <dgm:prSet presAssocID="{36E54D52-D023-4EAC-A09B-2F1A56492F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C3BDD85-889D-44CB-9107-C6C9BFBB3BBD}" type="pres">
      <dgm:prSet presAssocID="{0B21154D-1086-4DAF-9156-72CCBB459275}" presName="compNode" presStyleCnt="0"/>
      <dgm:spPr/>
      <dgm:t>
        <a:bodyPr/>
        <a:lstStyle/>
        <a:p>
          <a:endParaRPr lang="ru-RU"/>
        </a:p>
      </dgm:t>
    </dgm:pt>
    <dgm:pt modelId="{B21C589F-FE7B-49A4-8CE4-9BBD6F133618}" type="pres">
      <dgm:prSet presAssocID="{0B21154D-1086-4DAF-9156-72CCBB459275}" presName="bkgdShape" presStyleLbl="node1" presStyleIdx="3" presStyleCnt="4"/>
      <dgm:spPr/>
      <dgm:t>
        <a:bodyPr/>
        <a:lstStyle/>
        <a:p>
          <a:endParaRPr lang="ru-RU"/>
        </a:p>
      </dgm:t>
    </dgm:pt>
    <dgm:pt modelId="{5E46C55C-D0FB-478B-BCDF-B801A9EA47C7}" type="pres">
      <dgm:prSet presAssocID="{0B21154D-1086-4DAF-9156-72CCBB459275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84FB5C-0CEF-496D-BF39-FA6152F88343}" type="pres">
      <dgm:prSet presAssocID="{0B21154D-1086-4DAF-9156-72CCBB459275}" presName="invisiNode" presStyleLbl="node1" presStyleIdx="3" presStyleCnt="4"/>
      <dgm:spPr/>
      <dgm:t>
        <a:bodyPr/>
        <a:lstStyle/>
        <a:p>
          <a:endParaRPr lang="ru-RU"/>
        </a:p>
      </dgm:t>
    </dgm:pt>
    <dgm:pt modelId="{954AD05F-2C0D-45FA-BD9C-EDB9947B8A38}" type="pres">
      <dgm:prSet presAssocID="{0B21154D-1086-4DAF-9156-72CCBB459275}" presName="imagNode" presStyleLbl="fgImgPlace1" presStyleIdx="3" presStyleCnt="4" custScaleX="137113" custScaleY="119912" custLinFactNeighborX="-1258" custLinFactNeighborY="945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</dgm:ptLst>
  <dgm:cxnLst>
    <dgm:cxn modelId="{B3D6EA48-0459-479F-897E-569C2E38D1F7}" type="presOf" srcId="{77F488E2-C929-4DCA-9498-8E3AA79271E4}" destId="{D54FE6DA-97E8-43BE-AE10-A11C716B1299}" srcOrd="0" destOrd="0" presId="urn:microsoft.com/office/officeart/2005/8/layout/hList7#1"/>
    <dgm:cxn modelId="{8423784A-4AFE-44F8-8402-55267415A943}" type="presOf" srcId="{58473190-CA13-497F-8788-613EEA349AB2}" destId="{9AB745B3-731B-4D9E-A3C1-9E2FA4919230}" srcOrd="1" destOrd="0" presId="urn:microsoft.com/office/officeart/2005/8/layout/hList7#1"/>
    <dgm:cxn modelId="{2DD39483-E88C-449A-8C9F-AF83371732A8}" type="presOf" srcId="{36E54D52-D023-4EAC-A09B-2F1A56492F87}" destId="{84ED20E2-75D6-41E4-A048-F80E01EBBDB2}" srcOrd="0" destOrd="0" presId="urn:microsoft.com/office/officeart/2005/8/layout/hList7#1"/>
    <dgm:cxn modelId="{27EAB801-2002-4F81-84A9-C85E336E703C}" srcId="{77F488E2-C929-4DCA-9498-8E3AA79271E4}" destId="{25558AB7-42FF-4FD1-B348-6B0E428862BF}" srcOrd="1" destOrd="0" parTransId="{E82043FC-8F15-4A34-AFA6-3D23BA3A707F}" sibTransId="{ACFC7CD9-4CAD-42DB-871A-9A89D47A1E6E}"/>
    <dgm:cxn modelId="{4CA9F02D-CBBC-4604-A1D7-C8C3600E2EB4}" type="presOf" srcId="{0B21154D-1086-4DAF-9156-72CCBB459275}" destId="{B21C589F-FE7B-49A4-8CE4-9BBD6F133618}" srcOrd="0" destOrd="0" presId="urn:microsoft.com/office/officeart/2005/8/layout/hList7#1"/>
    <dgm:cxn modelId="{C55007BF-E943-4A50-BE05-760EB3CC80D0}" type="presOf" srcId="{51E0B764-6807-4C25-B1AD-D6B885586B41}" destId="{6F4F9D37-5387-4E9A-A91F-BDBBCAD84B2B}" srcOrd="0" destOrd="0" presId="urn:microsoft.com/office/officeart/2005/8/layout/hList7#1"/>
    <dgm:cxn modelId="{29AA28EE-C0C4-4CA1-A92A-1D99B2776263}" type="presOf" srcId="{6EFD8A89-2A4F-48F8-BC57-9534A9DC28F4}" destId="{DF9A98A9-ED57-4FC0-B438-6C67A7BF755B}" srcOrd="0" destOrd="0" presId="urn:microsoft.com/office/officeart/2005/8/layout/hList7#1"/>
    <dgm:cxn modelId="{EC40E431-7FCA-497E-A015-0B364C0A145E}" type="presOf" srcId="{0B21154D-1086-4DAF-9156-72CCBB459275}" destId="{5E46C55C-D0FB-478B-BCDF-B801A9EA47C7}" srcOrd="1" destOrd="0" presId="urn:microsoft.com/office/officeart/2005/8/layout/hList7#1"/>
    <dgm:cxn modelId="{05EEA59D-B7C0-4ABE-92F7-57E5E361DF0C}" type="presOf" srcId="{58473190-CA13-497F-8788-613EEA349AB2}" destId="{08AAC389-5AD1-49B6-AFAE-25239C091486}" srcOrd="0" destOrd="0" presId="urn:microsoft.com/office/officeart/2005/8/layout/hList7#1"/>
    <dgm:cxn modelId="{62FCB08E-217B-450F-AFC1-F0953047AEE8}" type="presOf" srcId="{6EFD8A89-2A4F-48F8-BC57-9534A9DC28F4}" destId="{93EC1446-AC77-4BE6-A713-BF71A254FC99}" srcOrd="1" destOrd="0" presId="urn:microsoft.com/office/officeart/2005/8/layout/hList7#1"/>
    <dgm:cxn modelId="{8E0E73DA-B7B1-4E88-8EF2-1D8BE48B38EF}" srcId="{77F488E2-C929-4DCA-9498-8E3AA79271E4}" destId="{6EFD8A89-2A4F-48F8-BC57-9534A9DC28F4}" srcOrd="0" destOrd="0" parTransId="{3A23708D-A43E-419D-BD70-CA4B4294040D}" sibTransId="{51E0B764-6807-4C25-B1AD-D6B885586B41}"/>
    <dgm:cxn modelId="{C2D7CE4D-1B07-4D0E-A66C-6AB6E24A2F55}" type="presOf" srcId="{25558AB7-42FF-4FD1-B348-6B0E428862BF}" destId="{651FDF14-08B5-414E-B4A0-82E6C876B38A}" srcOrd="0" destOrd="0" presId="urn:microsoft.com/office/officeart/2005/8/layout/hList7#1"/>
    <dgm:cxn modelId="{154E6CB5-251F-4E9C-908F-031F2FE38414}" type="presOf" srcId="{25558AB7-42FF-4FD1-B348-6B0E428862BF}" destId="{D0A37850-5BD6-4B66-92AE-03DFD794A5FA}" srcOrd="1" destOrd="0" presId="urn:microsoft.com/office/officeart/2005/8/layout/hList7#1"/>
    <dgm:cxn modelId="{0BA31097-0CA9-4AE9-BF9E-525FE09C33F2}" srcId="{77F488E2-C929-4DCA-9498-8E3AA79271E4}" destId="{0B21154D-1086-4DAF-9156-72CCBB459275}" srcOrd="3" destOrd="0" parTransId="{32FA9CA7-212E-4A66-B60C-CCC0F224F553}" sibTransId="{2972F31D-F94C-4B05-8D39-F0951669EBB9}"/>
    <dgm:cxn modelId="{3EB84B42-5E12-47FA-8CBB-FBFF24F9D1D8}" srcId="{77F488E2-C929-4DCA-9498-8E3AA79271E4}" destId="{58473190-CA13-497F-8788-613EEA349AB2}" srcOrd="2" destOrd="0" parTransId="{0BA6EF1E-77E2-404E-98A4-D4E9F6F0DE1A}" sibTransId="{36E54D52-D023-4EAC-A09B-2F1A56492F87}"/>
    <dgm:cxn modelId="{F68BDD9F-04D0-4A26-9654-3726AA7AEA54}" type="presOf" srcId="{ACFC7CD9-4CAD-42DB-871A-9A89D47A1E6E}" destId="{42F19A85-A2B5-4646-8450-63B939DE3E4D}" srcOrd="0" destOrd="0" presId="urn:microsoft.com/office/officeart/2005/8/layout/hList7#1"/>
    <dgm:cxn modelId="{C5CCCC5E-E58A-4CFE-88EC-FB3B2B82FF85}" type="presParOf" srcId="{D54FE6DA-97E8-43BE-AE10-A11C716B1299}" destId="{48C14731-183C-4950-B181-A0508FC41A5B}" srcOrd="0" destOrd="0" presId="urn:microsoft.com/office/officeart/2005/8/layout/hList7#1"/>
    <dgm:cxn modelId="{65BCAAA4-DCA7-4B10-BB3D-7AF9E42C4E39}" type="presParOf" srcId="{D54FE6DA-97E8-43BE-AE10-A11C716B1299}" destId="{2E08C2FC-D603-43DB-A7F8-7C92D4350CFA}" srcOrd="1" destOrd="0" presId="urn:microsoft.com/office/officeart/2005/8/layout/hList7#1"/>
    <dgm:cxn modelId="{660F075F-F210-4774-BE6C-0AE2FE96E9C6}" type="presParOf" srcId="{2E08C2FC-D603-43DB-A7F8-7C92D4350CFA}" destId="{5EE812DA-5AD1-4C51-9B20-F7F8383F58CA}" srcOrd="0" destOrd="0" presId="urn:microsoft.com/office/officeart/2005/8/layout/hList7#1"/>
    <dgm:cxn modelId="{D0E417FA-F56D-43D8-8423-BCD45AB1F363}" type="presParOf" srcId="{5EE812DA-5AD1-4C51-9B20-F7F8383F58CA}" destId="{DF9A98A9-ED57-4FC0-B438-6C67A7BF755B}" srcOrd="0" destOrd="0" presId="urn:microsoft.com/office/officeart/2005/8/layout/hList7#1"/>
    <dgm:cxn modelId="{960915C5-1ABA-44AB-89B2-6706C76B151E}" type="presParOf" srcId="{5EE812DA-5AD1-4C51-9B20-F7F8383F58CA}" destId="{93EC1446-AC77-4BE6-A713-BF71A254FC99}" srcOrd="1" destOrd="0" presId="urn:microsoft.com/office/officeart/2005/8/layout/hList7#1"/>
    <dgm:cxn modelId="{ED92F97C-C63E-4F9F-AF4E-D21F96AAC862}" type="presParOf" srcId="{5EE812DA-5AD1-4C51-9B20-F7F8383F58CA}" destId="{6084EAA0-C1A4-4352-801A-5C39A79C6D56}" srcOrd="2" destOrd="0" presId="urn:microsoft.com/office/officeart/2005/8/layout/hList7#1"/>
    <dgm:cxn modelId="{56BC8FC5-F28D-4A4F-BFEC-0DC2C87B7534}" type="presParOf" srcId="{5EE812DA-5AD1-4C51-9B20-F7F8383F58CA}" destId="{E0207F4A-4CAC-40B8-B8F7-8B84B5BBA2EE}" srcOrd="3" destOrd="0" presId="urn:microsoft.com/office/officeart/2005/8/layout/hList7#1"/>
    <dgm:cxn modelId="{3E23EDB0-148A-4EDD-9F53-EF415884A913}" type="presParOf" srcId="{2E08C2FC-D603-43DB-A7F8-7C92D4350CFA}" destId="{6F4F9D37-5387-4E9A-A91F-BDBBCAD84B2B}" srcOrd="1" destOrd="0" presId="urn:microsoft.com/office/officeart/2005/8/layout/hList7#1"/>
    <dgm:cxn modelId="{053BAE36-F221-402A-9CA8-B0E966BA7158}" type="presParOf" srcId="{2E08C2FC-D603-43DB-A7F8-7C92D4350CFA}" destId="{21B4176C-0024-403A-8819-9A14026BA0E5}" srcOrd="2" destOrd="0" presId="urn:microsoft.com/office/officeart/2005/8/layout/hList7#1"/>
    <dgm:cxn modelId="{635F59DF-BFBF-4622-BFC2-3D6FE54B1027}" type="presParOf" srcId="{21B4176C-0024-403A-8819-9A14026BA0E5}" destId="{651FDF14-08B5-414E-B4A0-82E6C876B38A}" srcOrd="0" destOrd="0" presId="urn:microsoft.com/office/officeart/2005/8/layout/hList7#1"/>
    <dgm:cxn modelId="{54349296-B712-4FEA-90B4-038DE4149CD0}" type="presParOf" srcId="{21B4176C-0024-403A-8819-9A14026BA0E5}" destId="{D0A37850-5BD6-4B66-92AE-03DFD794A5FA}" srcOrd="1" destOrd="0" presId="urn:microsoft.com/office/officeart/2005/8/layout/hList7#1"/>
    <dgm:cxn modelId="{024C10F7-000D-4B7D-8E00-6A102556E145}" type="presParOf" srcId="{21B4176C-0024-403A-8819-9A14026BA0E5}" destId="{249E0B82-8AC5-48B1-9E8D-84F82FD4E5A2}" srcOrd="2" destOrd="0" presId="urn:microsoft.com/office/officeart/2005/8/layout/hList7#1"/>
    <dgm:cxn modelId="{4DE7C706-17DF-4376-80F2-04459ED417F1}" type="presParOf" srcId="{21B4176C-0024-403A-8819-9A14026BA0E5}" destId="{90C1386C-F212-4F11-9560-F8CDCFF19E35}" srcOrd="3" destOrd="0" presId="urn:microsoft.com/office/officeart/2005/8/layout/hList7#1"/>
    <dgm:cxn modelId="{5CF0E75E-776F-4E80-9FD9-0D0E7E99A63C}" type="presParOf" srcId="{2E08C2FC-D603-43DB-A7F8-7C92D4350CFA}" destId="{42F19A85-A2B5-4646-8450-63B939DE3E4D}" srcOrd="3" destOrd="0" presId="urn:microsoft.com/office/officeart/2005/8/layout/hList7#1"/>
    <dgm:cxn modelId="{49DAB26E-5031-4CB6-9E0E-CD538B768B6F}" type="presParOf" srcId="{2E08C2FC-D603-43DB-A7F8-7C92D4350CFA}" destId="{4926B4CF-7A1F-47E6-9FC2-C2954E2D1F65}" srcOrd="4" destOrd="0" presId="urn:microsoft.com/office/officeart/2005/8/layout/hList7#1"/>
    <dgm:cxn modelId="{E65C7E99-AF03-44C5-AF84-9FD5E82D04D5}" type="presParOf" srcId="{4926B4CF-7A1F-47E6-9FC2-C2954E2D1F65}" destId="{08AAC389-5AD1-49B6-AFAE-25239C091486}" srcOrd="0" destOrd="0" presId="urn:microsoft.com/office/officeart/2005/8/layout/hList7#1"/>
    <dgm:cxn modelId="{A950B67E-107E-4978-B5C9-7956C5CEA3EE}" type="presParOf" srcId="{4926B4CF-7A1F-47E6-9FC2-C2954E2D1F65}" destId="{9AB745B3-731B-4D9E-A3C1-9E2FA4919230}" srcOrd="1" destOrd="0" presId="urn:microsoft.com/office/officeart/2005/8/layout/hList7#1"/>
    <dgm:cxn modelId="{8A1ADE8D-03F1-4795-B681-6421462CE27E}" type="presParOf" srcId="{4926B4CF-7A1F-47E6-9FC2-C2954E2D1F65}" destId="{FBD882FA-7136-4C49-B912-FC0278F7249F}" srcOrd="2" destOrd="0" presId="urn:microsoft.com/office/officeart/2005/8/layout/hList7#1"/>
    <dgm:cxn modelId="{861294D3-926E-49B8-8427-71280F4E0ADF}" type="presParOf" srcId="{4926B4CF-7A1F-47E6-9FC2-C2954E2D1F65}" destId="{5B0905E3-EE3C-4B97-B317-9AF8A6F97C89}" srcOrd="3" destOrd="0" presId="urn:microsoft.com/office/officeart/2005/8/layout/hList7#1"/>
    <dgm:cxn modelId="{B2CE2DB9-C3F1-4BF5-9DF9-49B7FCF8E33E}" type="presParOf" srcId="{2E08C2FC-D603-43DB-A7F8-7C92D4350CFA}" destId="{84ED20E2-75D6-41E4-A048-F80E01EBBDB2}" srcOrd="5" destOrd="0" presId="urn:microsoft.com/office/officeart/2005/8/layout/hList7#1"/>
    <dgm:cxn modelId="{DFB4FDAE-790D-467D-B74A-FD0F89F6EF32}" type="presParOf" srcId="{2E08C2FC-D603-43DB-A7F8-7C92D4350CFA}" destId="{2C3BDD85-889D-44CB-9107-C6C9BFBB3BBD}" srcOrd="6" destOrd="0" presId="urn:microsoft.com/office/officeart/2005/8/layout/hList7#1"/>
    <dgm:cxn modelId="{CD6475E4-D07E-4977-81BB-E9635D0E2CB0}" type="presParOf" srcId="{2C3BDD85-889D-44CB-9107-C6C9BFBB3BBD}" destId="{B21C589F-FE7B-49A4-8CE4-9BBD6F133618}" srcOrd="0" destOrd="0" presId="urn:microsoft.com/office/officeart/2005/8/layout/hList7#1"/>
    <dgm:cxn modelId="{DA5809A4-2FE5-458C-BDE0-554B14264E6F}" type="presParOf" srcId="{2C3BDD85-889D-44CB-9107-C6C9BFBB3BBD}" destId="{5E46C55C-D0FB-478B-BCDF-B801A9EA47C7}" srcOrd="1" destOrd="0" presId="urn:microsoft.com/office/officeart/2005/8/layout/hList7#1"/>
    <dgm:cxn modelId="{664255A2-053E-4833-B5F9-1C2F11FD3811}" type="presParOf" srcId="{2C3BDD85-889D-44CB-9107-C6C9BFBB3BBD}" destId="{EE84FB5C-0CEF-496D-BF39-FA6152F88343}" srcOrd="2" destOrd="0" presId="urn:microsoft.com/office/officeart/2005/8/layout/hList7#1"/>
    <dgm:cxn modelId="{5DEF94D9-FEF1-4AAE-BFEF-E57C94B37CE3}" type="presParOf" srcId="{2C3BDD85-889D-44CB-9107-C6C9BFBB3BBD}" destId="{954AD05F-2C0D-45FA-BD9C-EDB9947B8A38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2A72B3-5CFA-4E1F-872E-A39977C41FF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46A9A6-0F26-4EF3-A038-3FD96F38471A}">
      <dgm:prSet phldrT="[Текст]" custT="1"/>
      <dgm:spPr>
        <a:solidFill>
          <a:srgbClr val="7CDAD8"/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en-US" sz="1500" b="1" dirty="0" smtClean="0">
              <a:solidFill>
                <a:schemeClr val="accent6">
                  <a:lumMod val="75000"/>
                </a:schemeClr>
              </a:solidFill>
            </a:rPr>
            <a:t>Baltic urea plant</a:t>
          </a:r>
          <a:endParaRPr lang="ru-RU" sz="1500" b="1" dirty="0">
            <a:solidFill>
              <a:schemeClr val="accent6">
                <a:lumMod val="75000"/>
              </a:schemeClr>
            </a:solidFill>
          </a:endParaRPr>
        </a:p>
      </dgm:t>
    </dgm:pt>
    <dgm:pt modelId="{96D58072-666F-482A-8DA9-C696A354D14A}" type="parTrans" cxnId="{A74DF86A-938D-4862-9070-489468814FFE}">
      <dgm:prSet/>
      <dgm:spPr/>
      <dgm:t>
        <a:bodyPr/>
        <a:lstStyle/>
        <a:p>
          <a:endParaRPr lang="ru-RU"/>
        </a:p>
      </dgm:t>
    </dgm:pt>
    <dgm:pt modelId="{6182901A-A005-495A-BE1C-A0FDA978E983}" type="sibTrans" cxnId="{A74DF86A-938D-4862-9070-489468814FFE}">
      <dgm:prSet/>
      <dgm:spPr/>
      <dgm:t>
        <a:bodyPr/>
        <a:lstStyle/>
        <a:p>
          <a:endParaRPr lang="ru-RU"/>
        </a:p>
      </dgm:t>
    </dgm:pt>
    <dgm:pt modelId="{7BF08852-0770-4263-9894-293F35F38F59}">
      <dgm:prSet phldrT="[Текст]" custT="1"/>
      <dgm:spPr>
        <a:solidFill>
          <a:srgbClr val="B4EAE9">
            <a:alpha val="89804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 smtClean="0"/>
            <a:t>Declaration of intention development</a:t>
          </a:r>
          <a:endParaRPr lang="ru-RU" sz="1400" dirty="0"/>
        </a:p>
      </dgm:t>
    </dgm:pt>
    <dgm:pt modelId="{6C7A163C-1CB1-4267-BFE8-4004E0407742}" type="parTrans" cxnId="{83D3C533-063C-4F74-9E06-FDBDA7FD3FCF}">
      <dgm:prSet/>
      <dgm:spPr/>
      <dgm:t>
        <a:bodyPr/>
        <a:lstStyle/>
        <a:p>
          <a:endParaRPr lang="ru-RU"/>
        </a:p>
      </dgm:t>
    </dgm:pt>
    <dgm:pt modelId="{17F28023-7401-40F5-98F6-8241438AA767}" type="sibTrans" cxnId="{83D3C533-063C-4F74-9E06-FDBDA7FD3FCF}">
      <dgm:prSet/>
      <dgm:spPr/>
      <dgm:t>
        <a:bodyPr/>
        <a:lstStyle/>
        <a:p>
          <a:endParaRPr lang="ru-RU"/>
        </a:p>
      </dgm:t>
    </dgm:pt>
    <dgm:pt modelId="{A9E9F13B-DBEB-4F97-83BE-814127741B4F}">
      <dgm:prSet phldrT="[Текст]" custT="1"/>
      <dgm:spPr>
        <a:solidFill>
          <a:srgbClr val="B4EAE9">
            <a:alpha val="89804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 smtClean="0"/>
            <a:t>Authority package development</a:t>
          </a:r>
          <a:endParaRPr lang="ru-RU" sz="1400" dirty="0"/>
        </a:p>
      </dgm:t>
    </dgm:pt>
    <dgm:pt modelId="{298E1B41-8DF7-4E31-8E84-3E2518ED9CBD}" type="parTrans" cxnId="{131C0055-29E5-4B82-9F45-01A00F8114E9}">
      <dgm:prSet/>
      <dgm:spPr/>
      <dgm:t>
        <a:bodyPr/>
        <a:lstStyle/>
        <a:p>
          <a:endParaRPr lang="ru-RU"/>
        </a:p>
      </dgm:t>
    </dgm:pt>
    <dgm:pt modelId="{DB1AAD11-720D-4EA4-96CE-69F596ED0E04}" type="sibTrans" cxnId="{131C0055-29E5-4B82-9F45-01A00F8114E9}">
      <dgm:prSet/>
      <dgm:spPr/>
      <dgm:t>
        <a:bodyPr/>
        <a:lstStyle/>
        <a:p>
          <a:endParaRPr lang="ru-RU"/>
        </a:p>
      </dgm:t>
    </dgm:pt>
    <dgm:pt modelId="{DD599DF1-E89F-479B-ABFA-988BA3961FCE}">
      <dgm:prSet phldrT="[Текст]"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en-US" b="1" dirty="0" smtClean="0">
              <a:solidFill>
                <a:schemeClr val="accent6">
                  <a:lumMod val="75000"/>
                </a:schemeClr>
              </a:solidFill>
            </a:rPr>
            <a:t>Ammonia-urea complex  </a:t>
          </a:r>
          <a:endParaRPr lang="ru-RU" b="1" dirty="0" smtClean="0">
            <a:solidFill>
              <a:schemeClr val="accent6">
                <a:lumMod val="75000"/>
              </a:schemeClr>
            </a:solidFill>
          </a:endParaRPr>
        </a:p>
        <a:p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Rossosh</a:t>
          </a:r>
          <a:endParaRPr lang="ru-RU" dirty="0">
            <a:solidFill>
              <a:schemeClr val="accent6">
                <a:lumMod val="75000"/>
              </a:schemeClr>
            </a:solidFill>
          </a:endParaRPr>
        </a:p>
      </dgm:t>
    </dgm:pt>
    <dgm:pt modelId="{81E653D2-0607-4B29-BFDC-07E6DFD500EC}" type="parTrans" cxnId="{F71D699E-552C-4A10-92F8-341A12E885FA}">
      <dgm:prSet/>
      <dgm:spPr/>
      <dgm:t>
        <a:bodyPr/>
        <a:lstStyle/>
        <a:p>
          <a:endParaRPr lang="ru-RU"/>
        </a:p>
      </dgm:t>
    </dgm:pt>
    <dgm:pt modelId="{92808658-A340-42E4-A8E7-95244E353D2A}" type="sibTrans" cxnId="{F71D699E-552C-4A10-92F8-341A12E885FA}">
      <dgm:prSet/>
      <dgm:spPr/>
      <dgm:t>
        <a:bodyPr/>
        <a:lstStyle/>
        <a:p>
          <a:endParaRPr lang="ru-RU"/>
        </a:p>
      </dgm:t>
    </dgm:pt>
    <dgm:pt modelId="{316C7414-F02D-454A-BB9C-46ECF285D796}">
      <dgm:prSet phldrT="[Текст]" custT="1"/>
      <dgm:spPr>
        <a:solidFill>
          <a:srgbClr val="C9C9ED">
            <a:alpha val="89804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 smtClean="0"/>
            <a:t>Investment feasibility studies</a:t>
          </a:r>
          <a:endParaRPr lang="ru-RU" sz="1400" dirty="0"/>
        </a:p>
      </dgm:t>
    </dgm:pt>
    <dgm:pt modelId="{FDFADFE4-A631-4440-8602-D93EA75832ED}" type="parTrans" cxnId="{B4469EB1-7377-415F-99F9-6BEE2A3FA8D8}">
      <dgm:prSet/>
      <dgm:spPr/>
      <dgm:t>
        <a:bodyPr/>
        <a:lstStyle/>
        <a:p>
          <a:endParaRPr lang="ru-RU"/>
        </a:p>
      </dgm:t>
    </dgm:pt>
    <dgm:pt modelId="{A690902F-7C52-4A62-ABA9-F13ABCD13C9F}" type="sibTrans" cxnId="{B4469EB1-7377-415F-99F9-6BEE2A3FA8D8}">
      <dgm:prSet/>
      <dgm:spPr/>
      <dgm:t>
        <a:bodyPr/>
        <a:lstStyle/>
        <a:p>
          <a:endParaRPr lang="ru-RU"/>
        </a:p>
      </dgm:t>
    </dgm:pt>
    <dgm:pt modelId="{4BF2C954-B238-4061-ACD2-EF3DF65BEA6B}">
      <dgm:prSet phldrT="[Текст]" custT="1"/>
      <dgm:spPr>
        <a:solidFill>
          <a:srgbClr val="C9C9ED">
            <a:alpha val="89804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 smtClean="0"/>
            <a:t>Consultation services when selecting contractors</a:t>
          </a:r>
          <a:endParaRPr lang="ru-RU" sz="1400" dirty="0"/>
        </a:p>
      </dgm:t>
    </dgm:pt>
    <dgm:pt modelId="{30E9D087-4990-4F38-BA7E-B82C5794EF57}" type="parTrans" cxnId="{FAD627DF-5CBE-44E9-9E32-40E178BBA881}">
      <dgm:prSet/>
      <dgm:spPr/>
      <dgm:t>
        <a:bodyPr/>
        <a:lstStyle/>
        <a:p>
          <a:endParaRPr lang="ru-RU"/>
        </a:p>
      </dgm:t>
    </dgm:pt>
    <dgm:pt modelId="{A6362A7C-85BC-4EEA-A154-A71D3F234519}" type="sibTrans" cxnId="{FAD627DF-5CBE-44E9-9E32-40E178BBA881}">
      <dgm:prSet/>
      <dgm:spPr/>
      <dgm:t>
        <a:bodyPr/>
        <a:lstStyle/>
        <a:p>
          <a:endParaRPr lang="ru-RU"/>
        </a:p>
      </dgm:t>
    </dgm:pt>
    <dgm:pt modelId="{4D0A61D0-EB26-498F-A99F-A65CD546192C}">
      <dgm:prSet phldrT="[Текст]" custT="1"/>
      <dgm:spPr>
        <a:solidFill>
          <a:srgbClr val="6E97F2"/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en-US" sz="1300" b="1" dirty="0" smtClean="0">
              <a:solidFill>
                <a:schemeClr val="accent6">
                  <a:lumMod val="75000"/>
                </a:schemeClr>
              </a:solidFill>
            </a:rPr>
            <a:t>Gas chemical complex</a:t>
          </a:r>
          <a:endParaRPr lang="ru-RU" sz="1300" b="1" dirty="0" smtClean="0">
            <a:solidFill>
              <a:schemeClr val="accent6">
                <a:lumMod val="75000"/>
              </a:schemeClr>
            </a:solidFill>
          </a:endParaRPr>
        </a:p>
        <a:p>
          <a:r>
            <a:rPr lang="ru-RU" sz="1400" b="1" dirty="0" smtClean="0">
              <a:solidFill>
                <a:schemeClr val="accent6">
                  <a:lumMod val="75000"/>
                </a:schemeClr>
              </a:solidFill>
            </a:rPr>
            <a:t>«</a:t>
          </a:r>
          <a:r>
            <a:rPr lang="en-US" sz="1400" b="1" dirty="0" smtClean="0">
              <a:solidFill>
                <a:schemeClr val="accent6">
                  <a:lumMod val="75000"/>
                </a:schemeClr>
              </a:solidFill>
            </a:rPr>
            <a:t>National Chemical Group</a:t>
          </a:r>
          <a:r>
            <a:rPr lang="ru-RU" sz="1400" b="1" dirty="0" smtClean="0">
              <a:solidFill>
                <a:schemeClr val="accent6">
                  <a:lumMod val="75000"/>
                </a:schemeClr>
              </a:solidFill>
            </a:rPr>
            <a:t>»</a:t>
          </a:r>
          <a:endParaRPr lang="ru-RU" sz="1400" b="1" dirty="0">
            <a:solidFill>
              <a:schemeClr val="accent6">
                <a:lumMod val="75000"/>
              </a:schemeClr>
            </a:solidFill>
          </a:endParaRPr>
        </a:p>
      </dgm:t>
    </dgm:pt>
    <dgm:pt modelId="{B5F8C7C2-4E87-4908-8F84-AF87BBC3822B}" type="parTrans" cxnId="{5B8BD2D7-2E9E-4E3C-B483-E1155D7C3A70}">
      <dgm:prSet/>
      <dgm:spPr/>
      <dgm:t>
        <a:bodyPr/>
        <a:lstStyle/>
        <a:p>
          <a:endParaRPr lang="ru-RU"/>
        </a:p>
      </dgm:t>
    </dgm:pt>
    <dgm:pt modelId="{78D7601C-4CF1-4645-8129-C3156BA6AC0F}" type="sibTrans" cxnId="{5B8BD2D7-2E9E-4E3C-B483-E1155D7C3A70}">
      <dgm:prSet/>
      <dgm:spPr/>
      <dgm:t>
        <a:bodyPr/>
        <a:lstStyle/>
        <a:p>
          <a:endParaRPr lang="ru-RU"/>
        </a:p>
      </dgm:t>
    </dgm:pt>
    <dgm:pt modelId="{31149E85-1C70-44FF-8A68-B9583175D230}">
      <dgm:prSet phldrT="[Текст]" custT="1"/>
      <dgm:spPr>
        <a:solidFill>
          <a:srgbClr val="ABC3F7">
            <a:alpha val="89804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 smtClean="0"/>
            <a:t>Declaration on investment intentions development  </a:t>
          </a:r>
          <a:endParaRPr lang="ru-RU" sz="1400" dirty="0"/>
        </a:p>
      </dgm:t>
    </dgm:pt>
    <dgm:pt modelId="{636B4695-B18A-4B52-8520-813BDF30DBAF}" type="parTrans" cxnId="{3BD2C459-EE2C-439F-8E7C-D55D9CAC2F4A}">
      <dgm:prSet/>
      <dgm:spPr/>
      <dgm:t>
        <a:bodyPr/>
        <a:lstStyle/>
        <a:p>
          <a:endParaRPr lang="ru-RU"/>
        </a:p>
      </dgm:t>
    </dgm:pt>
    <dgm:pt modelId="{79776775-379E-4539-8F89-FD255DDB41A1}" type="sibTrans" cxnId="{3BD2C459-EE2C-439F-8E7C-D55D9CAC2F4A}">
      <dgm:prSet/>
      <dgm:spPr/>
      <dgm:t>
        <a:bodyPr/>
        <a:lstStyle/>
        <a:p>
          <a:endParaRPr lang="ru-RU"/>
        </a:p>
      </dgm:t>
    </dgm:pt>
    <dgm:pt modelId="{4A8ECB67-DB08-478D-BFA8-9046133BAC37}">
      <dgm:prSet phldrT="[Текст]" custT="1"/>
      <dgm:spPr>
        <a:solidFill>
          <a:srgbClr val="ABC3F7">
            <a:alpha val="89804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 smtClean="0"/>
            <a:t>Preliminary environmental impact assessment development </a:t>
          </a:r>
          <a:endParaRPr lang="ru-RU" sz="1400" dirty="0"/>
        </a:p>
      </dgm:t>
    </dgm:pt>
    <dgm:pt modelId="{A5EB54C0-EA68-4B37-ADD6-8D868713B993}" type="parTrans" cxnId="{72F80CE3-5AB8-4D8F-B2DD-131320663438}">
      <dgm:prSet/>
      <dgm:spPr/>
      <dgm:t>
        <a:bodyPr/>
        <a:lstStyle/>
        <a:p>
          <a:endParaRPr lang="ru-RU"/>
        </a:p>
      </dgm:t>
    </dgm:pt>
    <dgm:pt modelId="{C95D94F7-6FBF-4C5C-A5E9-740322781999}" type="sibTrans" cxnId="{72F80CE3-5AB8-4D8F-B2DD-131320663438}">
      <dgm:prSet/>
      <dgm:spPr/>
      <dgm:t>
        <a:bodyPr/>
        <a:lstStyle/>
        <a:p>
          <a:endParaRPr lang="ru-RU"/>
        </a:p>
      </dgm:t>
    </dgm:pt>
    <dgm:pt modelId="{0A2D08CA-6603-48C8-A72B-C79A5F5B4BF0}">
      <dgm:prSet phldrT="[Текст]" custT="1"/>
      <dgm:spPr>
        <a:solidFill>
          <a:srgbClr val="3FE582"/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en-US" sz="1500" b="1" dirty="0" smtClean="0">
              <a:solidFill>
                <a:schemeClr val="accent6">
                  <a:lumMod val="75000"/>
                </a:schemeClr>
              </a:solidFill>
            </a:rPr>
            <a:t>Ammonia plant</a:t>
          </a:r>
          <a:endParaRPr lang="ru-RU" sz="1500" b="1" dirty="0" smtClean="0">
            <a:solidFill>
              <a:schemeClr val="accent6">
                <a:lumMod val="75000"/>
              </a:schemeClr>
            </a:solidFill>
          </a:endParaRPr>
        </a:p>
        <a:p>
          <a:r>
            <a:rPr lang="en-US" sz="1500" b="1" spc="-60" baseline="0" dirty="0" err="1" smtClean="0">
              <a:solidFill>
                <a:schemeClr val="accent6">
                  <a:lumMod val="75000"/>
                </a:schemeClr>
              </a:solidFill>
            </a:rPr>
            <a:t>FosAgro</a:t>
          </a:r>
          <a:r>
            <a:rPr lang="en-US" sz="1500" b="1" spc="-60" baseline="0" dirty="0" smtClean="0">
              <a:solidFill>
                <a:schemeClr val="accent6">
                  <a:lumMod val="75000"/>
                </a:schemeClr>
              </a:solidFill>
            </a:rPr>
            <a:t> Cherepovets</a:t>
          </a:r>
          <a:endParaRPr lang="ru-RU" sz="1500" b="1" spc="-60" baseline="0" dirty="0">
            <a:solidFill>
              <a:schemeClr val="accent6">
                <a:lumMod val="75000"/>
              </a:schemeClr>
            </a:solidFill>
          </a:endParaRPr>
        </a:p>
      </dgm:t>
    </dgm:pt>
    <dgm:pt modelId="{D6689886-3715-4198-8BA0-B47BA7F70263}" type="parTrans" cxnId="{77555E84-9028-4E2B-B12E-3B959365D427}">
      <dgm:prSet/>
      <dgm:spPr/>
      <dgm:t>
        <a:bodyPr/>
        <a:lstStyle/>
        <a:p>
          <a:endParaRPr lang="ru-RU"/>
        </a:p>
      </dgm:t>
    </dgm:pt>
    <dgm:pt modelId="{58695229-77AC-412D-9EE8-1576674695B8}" type="sibTrans" cxnId="{77555E84-9028-4E2B-B12E-3B959365D427}">
      <dgm:prSet/>
      <dgm:spPr/>
      <dgm:t>
        <a:bodyPr/>
        <a:lstStyle/>
        <a:p>
          <a:endParaRPr lang="ru-RU"/>
        </a:p>
      </dgm:t>
    </dgm:pt>
    <dgm:pt modelId="{BB58E77B-7E28-4383-9EE3-D176CE4581CB}">
      <dgm:prSet phldrT="[Текст]" custT="1"/>
      <dgm:spPr>
        <a:solidFill>
          <a:srgbClr val="B4EAE9">
            <a:alpha val="89804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 smtClean="0"/>
            <a:t>FEED stage support</a:t>
          </a:r>
          <a:endParaRPr lang="ru-RU" sz="1400" dirty="0"/>
        </a:p>
      </dgm:t>
    </dgm:pt>
    <dgm:pt modelId="{DCF08FF1-ECF3-48A1-BD57-0DD774EAF732}" type="parTrans" cxnId="{C28CF452-C773-4E49-A98C-0A7282B8A30C}">
      <dgm:prSet/>
      <dgm:spPr/>
      <dgm:t>
        <a:bodyPr/>
        <a:lstStyle/>
        <a:p>
          <a:endParaRPr lang="ru-RU"/>
        </a:p>
      </dgm:t>
    </dgm:pt>
    <dgm:pt modelId="{97451AE4-1616-46C9-B680-128F07687B48}" type="sibTrans" cxnId="{C28CF452-C773-4E49-A98C-0A7282B8A30C}">
      <dgm:prSet/>
      <dgm:spPr/>
      <dgm:t>
        <a:bodyPr/>
        <a:lstStyle/>
        <a:p>
          <a:endParaRPr lang="ru-RU"/>
        </a:p>
      </dgm:t>
    </dgm:pt>
    <dgm:pt modelId="{A062AF77-25EA-4592-8AAA-D9F80AD140E1}">
      <dgm:prSet phldrT="[Текст]" custT="1"/>
      <dgm:spPr>
        <a:solidFill>
          <a:srgbClr val="B4EAE9">
            <a:alpha val="89804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 smtClean="0"/>
            <a:t>Expertise support</a:t>
          </a:r>
          <a:endParaRPr lang="ru-RU" sz="1400" dirty="0"/>
        </a:p>
      </dgm:t>
    </dgm:pt>
    <dgm:pt modelId="{0F1CA4A7-26F1-4031-88EC-6915027414ED}" type="parTrans" cxnId="{81E61B35-FC80-4321-82D4-939C73BB4862}">
      <dgm:prSet/>
      <dgm:spPr/>
      <dgm:t>
        <a:bodyPr/>
        <a:lstStyle/>
        <a:p>
          <a:endParaRPr lang="ru-RU"/>
        </a:p>
      </dgm:t>
    </dgm:pt>
    <dgm:pt modelId="{62B9082C-836A-42B8-A86B-01582C07469F}" type="sibTrans" cxnId="{81E61B35-FC80-4321-82D4-939C73BB4862}">
      <dgm:prSet/>
      <dgm:spPr/>
      <dgm:t>
        <a:bodyPr/>
        <a:lstStyle/>
        <a:p>
          <a:endParaRPr lang="ru-RU"/>
        </a:p>
      </dgm:t>
    </dgm:pt>
    <dgm:pt modelId="{ED00AC68-CB70-4D11-A6F5-991B5449E5DE}">
      <dgm:prSet phldrT="[Текст]" custT="1"/>
      <dgm:spPr>
        <a:solidFill>
          <a:srgbClr val="BDCCE9">
            <a:alpha val="89804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 smtClean="0"/>
            <a:t>Assisting  contractors  (potential bidders) in  the bidding process.  </a:t>
          </a:r>
          <a:endParaRPr lang="ru-RU" sz="1400" dirty="0"/>
        </a:p>
      </dgm:t>
    </dgm:pt>
    <dgm:pt modelId="{B7D50366-AF96-4AF8-B291-E3A26F53264D}" type="parTrans" cxnId="{7B562D52-A98B-4272-98C8-B436FBD132A8}">
      <dgm:prSet/>
      <dgm:spPr/>
      <dgm:t>
        <a:bodyPr/>
        <a:lstStyle/>
        <a:p>
          <a:endParaRPr lang="ru-RU"/>
        </a:p>
      </dgm:t>
    </dgm:pt>
    <dgm:pt modelId="{44117EC6-4C6A-4926-9800-F9F67E101EF7}" type="sibTrans" cxnId="{7B562D52-A98B-4272-98C8-B436FBD132A8}">
      <dgm:prSet/>
      <dgm:spPr/>
      <dgm:t>
        <a:bodyPr/>
        <a:lstStyle/>
        <a:p>
          <a:endParaRPr lang="ru-RU"/>
        </a:p>
      </dgm:t>
    </dgm:pt>
    <dgm:pt modelId="{FB932CBE-117C-4043-8156-9E8FA6EC5115}">
      <dgm:prSet phldrT="[Текст]" custT="1"/>
      <dgm:spPr>
        <a:solidFill>
          <a:srgbClr val="819DD5"/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en-US" sz="1400" b="1" dirty="0" err="1" smtClean="0">
              <a:solidFill>
                <a:schemeClr val="accent6">
                  <a:lumMod val="75000"/>
                </a:schemeClr>
              </a:solidFill>
            </a:rPr>
            <a:t>Eurochem</a:t>
          </a:r>
          <a:r>
            <a:rPr lang="ru-RU" sz="1400" b="1" dirty="0" smtClean="0">
              <a:solidFill>
                <a:schemeClr val="accent6">
                  <a:lumMod val="75000"/>
                </a:schemeClr>
              </a:solidFill>
            </a:rPr>
            <a:t> </a:t>
          </a:r>
        </a:p>
        <a:p>
          <a:r>
            <a:rPr lang="ru-RU" sz="1200" dirty="0" smtClean="0">
              <a:solidFill>
                <a:schemeClr val="accent6">
                  <a:lumMod val="75000"/>
                </a:schemeClr>
              </a:solidFill>
            </a:rPr>
            <a:t>(</a:t>
          </a:r>
          <a:r>
            <a:rPr lang="en-US" sz="1200" dirty="0" smtClean="0">
              <a:solidFill>
                <a:schemeClr val="accent6">
                  <a:lumMod val="75000"/>
                </a:schemeClr>
              </a:solidFill>
            </a:rPr>
            <a:t>ammonia </a:t>
          </a:r>
          <a:r>
            <a:rPr lang="en-US" sz="1200" dirty="0" err="1" smtClean="0">
              <a:solidFill>
                <a:schemeClr val="accent6">
                  <a:lumMod val="75000"/>
                </a:schemeClr>
              </a:solidFill>
            </a:rPr>
            <a:t>Kingisepp</a:t>
          </a:r>
          <a:r>
            <a:rPr lang="ru-RU" sz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1200" dirty="0" smtClean="0">
              <a:solidFill>
                <a:schemeClr val="accent6">
                  <a:lumMod val="75000"/>
                </a:schemeClr>
              </a:solidFill>
            </a:rPr>
            <a:t>plant</a:t>
          </a:r>
          <a:r>
            <a:rPr lang="ru-RU" sz="1200" dirty="0" smtClean="0">
              <a:solidFill>
                <a:schemeClr val="accent6">
                  <a:lumMod val="75000"/>
                </a:schemeClr>
              </a:solidFill>
            </a:rPr>
            <a:t>/ </a:t>
          </a:r>
        </a:p>
        <a:p>
          <a:r>
            <a:rPr lang="en-US" sz="1200" dirty="0" smtClean="0">
              <a:solidFill>
                <a:schemeClr val="accent6">
                  <a:lumMod val="75000"/>
                </a:schemeClr>
              </a:solidFill>
            </a:rPr>
            <a:t>Ammonia\urea complex </a:t>
          </a:r>
          <a:r>
            <a:rPr lang="ru-RU" sz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1200" dirty="0" err="1" smtClean="0">
              <a:solidFill>
                <a:schemeClr val="accent6">
                  <a:lumMod val="75000"/>
                </a:schemeClr>
              </a:solidFill>
            </a:rPr>
            <a:t>Nevinnomyssk</a:t>
          </a:r>
          <a:r>
            <a:rPr lang="ru-RU" sz="1200" dirty="0" smtClean="0">
              <a:solidFill>
                <a:schemeClr val="accent6">
                  <a:lumMod val="75000"/>
                </a:schemeClr>
              </a:solidFill>
            </a:rPr>
            <a:t>) </a:t>
          </a:r>
          <a:endParaRPr lang="ru-RU" sz="1200" dirty="0">
            <a:solidFill>
              <a:schemeClr val="accent6">
                <a:lumMod val="75000"/>
              </a:schemeClr>
            </a:solidFill>
          </a:endParaRPr>
        </a:p>
      </dgm:t>
    </dgm:pt>
    <dgm:pt modelId="{49D8F5A4-966E-428D-BAA7-6FD12CBF4900}" type="sibTrans" cxnId="{F52E369F-BADB-4A93-83EA-01218D6425A9}">
      <dgm:prSet/>
      <dgm:spPr/>
      <dgm:t>
        <a:bodyPr/>
        <a:lstStyle/>
        <a:p>
          <a:endParaRPr lang="ru-RU"/>
        </a:p>
      </dgm:t>
    </dgm:pt>
    <dgm:pt modelId="{F1FAAD77-4F44-40FE-9099-2E2CFAAB3A70}" type="parTrans" cxnId="{F52E369F-BADB-4A93-83EA-01218D6425A9}">
      <dgm:prSet/>
      <dgm:spPr/>
      <dgm:t>
        <a:bodyPr/>
        <a:lstStyle/>
        <a:p>
          <a:endParaRPr lang="ru-RU"/>
        </a:p>
      </dgm:t>
    </dgm:pt>
    <dgm:pt modelId="{E340FB4C-F5FF-4D67-8E06-49AA76C3E74C}">
      <dgm:prSet phldrT="[Текст]" custT="1"/>
      <dgm:spPr>
        <a:solidFill>
          <a:srgbClr val="A7F3C6">
            <a:alpha val="89804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 smtClean="0"/>
            <a:t>Field supervision</a:t>
          </a:r>
          <a:endParaRPr lang="ru-RU" sz="1400" dirty="0"/>
        </a:p>
      </dgm:t>
    </dgm:pt>
    <dgm:pt modelId="{B5C9FB3D-9567-4B43-9AAB-D36EE06B18AC}" type="sibTrans" cxnId="{C0001159-A774-4F8A-A592-76B9829AC232}">
      <dgm:prSet/>
      <dgm:spPr/>
      <dgm:t>
        <a:bodyPr/>
        <a:lstStyle/>
        <a:p>
          <a:endParaRPr lang="ru-RU"/>
        </a:p>
      </dgm:t>
    </dgm:pt>
    <dgm:pt modelId="{B2BC2312-75CA-4F91-A4FD-70C294AC1B7B}" type="parTrans" cxnId="{C0001159-A774-4F8A-A592-76B9829AC232}">
      <dgm:prSet/>
      <dgm:spPr/>
      <dgm:t>
        <a:bodyPr/>
        <a:lstStyle/>
        <a:p>
          <a:endParaRPr lang="ru-RU"/>
        </a:p>
      </dgm:t>
    </dgm:pt>
    <dgm:pt modelId="{387FB1F6-C76D-4DA6-A85D-EA20DBB48552}">
      <dgm:prSet phldrT="[Текст]" custT="1"/>
      <dgm:spPr>
        <a:solidFill>
          <a:srgbClr val="A7F3C6">
            <a:alpha val="89804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 smtClean="0"/>
            <a:t>Expertise support</a:t>
          </a:r>
          <a:endParaRPr lang="ru-RU" sz="1400" dirty="0"/>
        </a:p>
      </dgm:t>
    </dgm:pt>
    <dgm:pt modelId="{7747816F-FCB5-47D8-9DDB-8B83D99233D8}" type="sibTrans" cxnId="{DDB9D048-3F7E-4A58-9F3F-7007068F04B4}">
      <dgm:prSet/>
      <dgm:spPr/>
      <dgm:t>
        <a:bodyPr/>
        <a:lstStyle/>
        <a:p>
          <a:endParaRPr lang="ru-RU"/>
        </a:p>
      </dgm:t>
    </dgm:pt>
    <dgm:pt modelId="{24CA379D-0F0E-4FDC-B03F-9B665DDDA41A}" type="parTrans" cxnId="{DDB9D048-3F7E-4A58-9F3F-7007068F04B4}">
      <dgm:prSet/>
      <dgm:spPr/>
      <dgm:t>
        <a:bodyPr/>
        <a:lstStyle/>
        <a:p>
          <a:endParaRPr lang="ru-RU"/>
        </a:p>
      </dgm:t>
    </dgm:pt>
    <dgm:pt modelId="{641C8F76-8754-4C0F-8FA7-6892F1CD8420}">
      <dgm:prSet phldrT="[Текст]" custT="1"/>
      <dgm:spPr>
        <a:solidFill>
          <a:srgbClr val="A7F3C6">
            <a:alpha val="89804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 smtClean="0"/>
            <a:t>Detail design for construction</a:t>
          </a:r>
          <a:endParaRPr lang="ru-RU" sz="1400" dirty="0"/>
        </a:p>
      </dgm:t>
    </dgm:pt>
    <dgm:pt modelId="{990275FD-152E-4CE1-A673-59519737C0D4}" type="sibTrans" cxnId="{BDD7D4BB-6178-4E32-86C2-424F726DD440}">
      <dgm:prSet/>
      <dgm:spPr/>
      <dgm:t>
        <a:bodyPr/>
        <a:lstStyle/>
        <a:p>
          <a:endParaRPr lang="ru-RU"/>
        </a:p>
      </dgm:t>
    </dgm:pt>
    <dgm:pt modelId="{F9714F16-D33C-42AE-A6EF-9DBF5DCB11FC}" type="parTrans" cxnId="{BDD7D4BB-6178-4E32-86C2-424F726DD440}">
      <dgm:prSet/>
      <dgm:spPr/>
      <dgm:t>
        <a:bodyPr/>
        <a:lstStyle/>
        <a:p>
          <a:endParaRPr lang="ru-RU"/>
        </a:p>
      </dgm:t>
    </dgm:pt>
    <dgm:pt modelId="{F67E6AAF-C6BB-42B7-8916-1B1EBD539021}">
      <dgm:prSet phldrT="[Текст]" custT="1"/>
      <dgm:spPr>
        <a:solidFill>
          <a:srgbClr val="A7F3C6">
            <a:alpha val="89804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 smtClean="0"/>
            <a:t>Authority package development</a:t>
          </a:r>
          <a:endParaRPr lang="ru-RU" sz="1400" dirty="0"/>
        </a:p>
      </dgm:t>
    </dgm:pt>
    <dgm:pt modelId="{7E23CB33-517E-40BC-B58F-2A508CD1DF0E}" type="sibTrans" cxnId="{40DBC4E3-B83A-434E-9078-ACDBD680EB6D}">
      <dgm:prSet/>
      <dgm:spPr/>
      <dgm:t>
        <a:bodyPr/>
        <a:lstStyle/>
        <a:p>
          <a:endParaRPr lang="ru-RU"/>
        </a:p>
      </dgm:t>
    </dgm:pt>
    <dgm:pt modelId="{D4341273-9314-49A1-962B-93A8D633EEFA}" type="parTrans" cxnId="{40DBC4E3-B83A-434E-9078-ACDBD680EB6D}">
      <dgm:prSet/>
      <dgm:spPr/>
      <dgm:t>
        <a:bodyPr/>
        <a:lstStyle/>
        <a:p>
          <a:endParaRPr lang="ru-RU"/>
        </a:p>
      </dgm:t>
    </dgm:pt>
    <dgm:pt modelId="{EED9920B-689E-43BF-8962-44BF7438F87B}">
      <dgm:prSet phldrT="[Текст]" custT="1"/>
      <dgm:spPr>
        <a:solidFill>
          <a:srgbClr val="A7F3C6">
            <a:alpha val="89804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 smtClean="0"/>
            <a:t>Supervision services  in  engineering  works</a:t>
          </a:r>
          <a:endParaRPr lang="ru-RU" sz="1400" dirty="0"/>
        </a:p>
      </dgm:t>
    </dgm:pt>
    <dgm:pt modelId="{2386ACD0-8DC8-4232-8EEA-F598743E2610}" type="sibTrans" cxnId="{D960DE55-23C8-4AC7-8726-7D6D1083BF6C}">
      <dgm:prSet/>
      <dgm:spPr/>
      <dgm:t>
        <a:bodyPr/>
        <a:lstStyle/>
        <a:p>
          <a:endParaRPr lang="ru-RU"/>
        </a:p>
      </dgm:t>
    </dgm:pt>
    <dgm:pt modelId="{8B62C0DD-CF80-4F81-9FA7-8272DE1C3922}" type="parTrans" cxnId="{D960DE55-23C8-4AC7-8726-7D6D1083BF6C}">
      <dgm:prSet/>
      <dgm:spPr/>
      <dgm:t>
        <a:bodyPr/>
        <a:lstStyle/>
        <a:p>
          <a:endParaRPr lang="ru-RU"/>
        </a:p>
      </dgm:t>
    </dgm:pt>
    <dgm:pt modelId="{E74716B8-0853-4623-853F-A8D324128AB8}" type="pres">
      <dgm:prSet presAssocID="{FE2A72B3-5CFA-4E1F-872E-A39977C41F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BB334F-96EE-4737-B9CA-FB13DD0BADDB}" type="pres">
      <dgm:prSet presAssocID="{8546A9A6-0F26-4EF3-A038-3FD96F38471A}" presName="linNode" presStyleCnt="0"/>
      <dgm:spPr/>
    </dgm:pt>
    <dgm:pt modelId="{E0C611C1-A6D7-42D6-BDDD-D62A358026CB}" type="pres">
      <dgm:prSet presAssocID="{8546A9A6-0F26-4EF3-A038-3FD96F38471A}" presName="parentText" presStyleLbl="node1" presStyleIdx="0" presStyleCnt="5" custScaleX="743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4726C-A060-4633-BFA5-1CF4AD14E70B}" type="pres">
      <dgm:prSet presAssocID="{8546A9A6-0F26-4EF3-A038-3FD96F38471A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2656EA-A3BD-4A93-9357-CE88908AADB3}" type="pres">
      <dgm:prSet presAssocID="{6182901A-A005-495A-BE1C-A0FDA978E983}" presName="sp" presStyleCnt="0"/>
      <dgm:spPr/>
    </dgm:pt>
    <dgm:pt modelId="{72F57E87-6F3E-40AB-AB8B-76FC56E7F80E}" type="pres">
      <dgm:prSet presAssocID="{DD599DF1-E89F-479B-ABFA-988BA3961FCE}" presName="linNode" presStyleCnt="0"/>
      <dgm:spPr/>
    </dgm:pt>
    <dgm:pt modelId="{27AC7630-C488-46A6-8AD0-A514B5A9ECB0}" type="pres">
      <dgm:prSet presAssocID="{DD599DF1-E89F-479B-ABFA-988BA3961FCE}" presName="parentText" presStyleLbl="node1" presStyleIdx="1" presStyleCnt="5" custScaleX="74385" custScaleY="769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FFD25-3A84-40B4-9C28-44E5B80E6C5B}" type="pres">
      <dgm:prSet presAssocID="{DD599DF1-E89F-479B-ABFA-988BA3961FCE}" presName="descendantText" presStyleLbl="alignAccFollowNode1" presStyleIdx="1" presStyleCnt="5" custScaleY="85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D1EC52-D233-4507-BD07-72CCD8740366}" type="pres">
      <dgm:prSet presAssocID="{92808658-A340-42E4-A8E7-95244E353D2A}" presName="sp" presStyleCnt="0"/>
      <dgm:spPr/>
    </dgm:pt>
    <dgm:pt modelId="{124FE1BB-20B1-4322-90B0-3250AACE5675}" type="pres">
      <dgm:prSet presAssocID="{4D0A61D0-EB26-498F-A99F-A65CD546192C}" presName="linNode" presStyleCnt="0"/>
      <dgm:spPr/>
    </dgm:pt>
    <dgm:pt modelId="{73CBFDB5-07A3-42D1-8791-AF94436F606F}" type="pres">
      <dgm:prSet presAssocID="{4D0A61D0-EB26-498F-A99F-A65CD546192C}" presName="parentText" presStyleLbl="node1" presStyleIdx="2" presStyleCnt="5" custScaleX="74385" custScaleY="73789" custLinFactNeighborX="-256" custLinFactNeighborY="-2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CD41AC-6143-4B6E-A51A-1AA429FB741B}" type="pres">
      <dgm:prSet presAssocID="{4D0A61D0-EB26-498F-A99F-A65CD546192C}" presName="descendantText" presStyleLbl="alignAccFollowNode1" presStyleIdx="2" presStyleCnt="5" custScaleY="799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988B2-BD6B-480F-BE06-369FD5CFDDB7}" type="pres">
      <dgm:prSet presAssocID="{78D7601C-4CF1-4645-8129-C3156BA6AC0F}" presName="sp" presStyleCnt="0"/>
      <dgm:spPr/>
    </dgm:pt>
    <dgm:pt modelId="{5361AD79-34C4-4553-8074-B5C885CC71A1}" type="pres">
      <dgm:prSet presAssocID="{0A2D08CA-6603-48C8-A72B-C79A5F5B4BF0}" presName="linNode" presStyleCnt="0"/>
      <dgm:spPr/>
    </dgm:pt>
    <dgm:pt modelId="{3F99AFA5-AD0E-455F-AD97-9DFD27D34782}" type="pres">
      <dgm:prSet presAssocID="{0A2D08CA-6603-48C8-A72B-C79A5F5B4BF0}" presName="parentText" presStyleLbl="node1" presStyleIdx="3" presStyleCnt="5" custScaleX="74284" custScaleY="1173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F0E392-AC5F-4F63-B3FE-7AACD9ADA72A}" type="pres">
      <dgm:prSet presAssocID="{0A2D08CA-6603-48C8-A72B-C79A5F5B4BF0}" presName="descendantText" presStyleLbl="alignAccFollowNode1" presStyleIdx="3" presStyleCnt="5" custScaleY="138096" custLinFactNeighborX="4676" custLinFactNeighborY="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2334B-C0D5-4590-9BDA-FD41C6C80C75}" type="pres">
      <dgm:prSet presAssocID="{58695229-77AC-412D-9EE8-1576674695B8}" presName="sp" presStyleCnt="0"/>
      <dgm:spPr/>
    </dgm:pt>
    <dgm:pt modelId="{23B5271A-4B5D-40C4-827F-9D8F0EA0B6E0}" type="pres">
      <dgm:prSet presAssocID="{FB932CBE-117C-4043-8156-9E8FA6EC5115}" presName="linNode" presStyleCnt="0"/>
      <dgm:spPr/>
    </dgm:pt>
    <dgm:pt modelId="{294518FA-2ACF-43D3-A21D-541500D83DB3}" type="pres">
      <dgm:prSet presAssocID="{FB932CBE-117C-4043-8156-9E8FA6EC5115}" presName="parentText" presStyleLbl="node1" presStyleIdx="4" presStyleCnt="5" custScaleX="743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7E2997-BDB0-480D-AFBC-1AA2453D4EDA}" type="pres">
      <dgm:prSet presAssocID="{FB932CBE-117C-4043-8156-9E8FA6EC5115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06F2E3-6E77-424E-ABD7-F90E3D74A002}" type="presOf" srcId="{A9E9F13B-DBEB-4F97-83BE-814127741B4F}" destId="{AEF4726C-A060-4633-BFA5-1CF4AD14E70B}" srcOrd="0" destOrd="2" presId="urn:microsoft.com/office/officeart/2005/8/layout/vList5"/>
    <dgm:cxn modelId="{3BD2C459-EE2C-439F-8E7C-D55D9CAC2F4A}" srcId="{4D0A61D0-EB26-498F-A99F-A65CD546192C}" destId="{31149E85-1C70-44FF-8A68-B9583175D230}" srcOrd="0" destOrd="0" parTransId="{636B4695-B18A-4B52-8520-813BDF30DBAF}" sibTransId="{79776775-379E-4539-8F89-FD255DDB41A1}"/>
    <dgm:cxn modelId="{F52E369F-BADB-4A93-83EA-01218D6425A9}" srcId="{FE2A72B3-5CFA-4E1F-872E-A39977C41FF4}" destId="{FB932CBE-117C-4043-8156-9E8FA6EC5115}" srcOrd="4" destOrd="0" parTransId="{F1FAAD77-4F44-40FE-9099-2E2CFAAB3A70}" sibTransId="{49D8F5A4-966E-428D-BAA7-6FD12CBF4900}"/>
    <dgm:cxn modelId="{FAD627DF-5CBE-44E9-9E32-40E178BBA881}" srcId="{DD599DF1-E89F-479B-ABFA-988BA3961FCE}" destId="{4BF2C954-B238-4061-ACD2-EF3DF65BEA6B}" srcOrd="1" destOrd="0" parTransId="{30E9D087-4990-4F38-BA7E-B82C5794EF57}" sibTransId="{A6362A7C-85BC-4EEA-A154-A71D3F234519}"/>
    <dgm:cxn modelId="{72F80CE3-5AB8-4D8F-B2DD-131320663438}" srcId="{4D0A61D0-EB26-498F-A99F-A65CD546192C}" destId="{4A8ECB67-DB08-478D-BFA8-9046133BAC37}" srcOrd="1" destOrd="0" parTransId="{A5EB54C0-EA68-4B37-ADD6-8D868713B993}" sibTransId="{C95D94F7-6FBF-4C5C-A5E9-740322781999}"/>
    <dgm:cxn modelId="{C92FA46F-0642-4B50-BFE3-BA21DA4D7656}" type="presOf" srcId="{ED00AC68-CB70-4D11-A6F5-991B5449E5DE}" destId="{7B7E2997-BDB0-480D-AFBC-1AA2453D4EDA}" srcOrd="0" destOrd="0" presId="urn:microsoft.com/office/officeart/2005/8/layout/vList5"/>
    <dgm:cxn modelId="{2FB157B2-A481-4390-A097-9B04523140DF}" type="presOf" srcId="{8546A9A6-0F26-4EF3-A038-3FD96F38471A}" destId="{E0C611C1-A6D7-42D6-BDDD-D62A358026CB}" srcOrd="0" destOrd="0" presId="urn:microsoft.com/office/officeart/2005/8/layout/vList5"/>
    <dgm:cxn modelId="{30149A7C-FFA0-4615-83E6-3A2E4248CAC0}" type="presOf" srcId="{BB58E77B-7E28-4383-9EE3-D176CE4581CB}" destId="{AEF4726C-A060-4633-BFA5-1CF4AD14E70B}" srcOrd="0" destOrd="1" presId="urn:microsoft.com/office/officeart/2005/8/layout/vList5"/>
    <dgm:cxn modelId="{1313A2BF-E656-4F3D-813F-080A0155EBA2}" type="presOf" srcId="{4D0A61D0-EB26-498F-A99F-A65CD546192C}" destId="{73CBFDB5-07A3-42D1-8791-AF94436F606F}" srcOrd="0" destOrd="0" presId="urn:microsoft.com/office/officeart/2005/8/layout/vList5"/>
    <dgm:cxn modelId="{B4469EB1-7377-415F-99F9-6BEE2A3FA8D8}" srcId="{DD599DF1-E89F-479B-ABFA-988BA3961FCE}" destId="{316C7414-F02D-454A-BB9C-46ECF285D796}" srcOrd="0" destOrd="0" parTransId="{FDFADFE4-A631-4440-8602-D93EA75832ED}" sibTransId="{A690902F-7C52-4A62-ABA9-F13ABCD13C9F}"/>
    <dgm:cxn modelId="{81E61B35-FC80-4321-82D4-939C73BB4862}" srcId="{8546A9A6-0F26-4EF3-A038-3FD96F38471A}" destId="{A062AF77-25EA-4592-8AAA-D9F80AD140E1}" srcOrd="3" destOrd="0" parTransId="{0F1CA4A7-26F1-4031-88EC-6915027414ED}" sibTransId="{62B9082C-836A-42B8-A86B-01582C07469F}"/>
    <dgm:cxn modelId="{F5AB63D2-B52C-40DA-8A27-4F76BDCA08A4}" type="presOf" srcId="{387FB1F6-C76D-4DA6-A85D-EA20DBB48552}" destId="{71F0E392-AC5F-4F63-B3FE-7AACD9ADA72A}" srcOrd="0" destOrd="3" presId="urn:microsoft.com/office/officeart/2005/8/layout/vList5"/>
    <dgm:cxn modelId="{C28CF452-C773-4E49-A98C-0A7282B8A30C}" srcId="{8546A9A6-0F26-4EF3-A038-3FD96F38471A}" destId="{BB58E77B-7E28-4383-9EE3-D176CE4581CB}" srcOrd="1" destOrd="0" parTransId="{DCF08FF1-ECF3-48A1-BD57-0DD774EAF732}" sibTransId="{97451AE4-1616-46C9-B680-128F07687B48}"/>
    <dgm:cxn modelId="{DDB9D048-3F7E-4A58-9F3F-7007068F04B4}" srcId="{0A2D08CA-6603-48C8-A72B-C79A5F5B4BF0}" destId="{387FB1F6-C76D-4DA6-A85D-EA20DBB48552}" srcOrd="3" destOrd="0" parTransId="{24CA379D-0F0E-4FDC-B03F-9B665DDDA41A}" sibTransId="{7747816F-FCB5-47D8-9DDB-8B83D99233D8}"/>
    <dgm:cxn modelId="{A74DF86A-938D-4862-9070-489468814FFE}" srcId="{FE2A72B3-5CFA-4E1F-872E-A39977C41FF4}" destId="{8546A9A6-0F26-4EF3-A038-3FD96F38471A}" srcOrd="0" destOrd="0" parTransId="{96D58072-666F-482A-8DA9-C696A354D14A}" sibTransId="{6182901A-A005-495A-BE1C-A0FDA978E983}"/>
    <dgm:cxn modelId="{C0001159-A774-4F8A-A592-76B9829AC232}" srcId="{0A2D08CA-6603-48C8-A72B-C79A5F5B4BF0}" destId="{E340FB4C-F5FF-4D67-8E06-49AA76C3E74C}" srcOrd="4" destOrd="0" parTransId="{B2BC2312-75CA-4F91-A4FD-70C294AC1B7B}" sibTransId="{B5C9FB3D-9567-4B43-9AAB-D36EE06B18AC}"/>
    <dgm:cxn modelId="{5422F237-B63D-4A53-8E6E-D47ED813E1F7}" type="presOf" srcId="{E340FB4C-F5FF-4D67-8E06-49AA76C3E74C}" destId="{71F0E392-AC5F-4F63-B3FE-7AACD9ADA72A}" srcOrd="0" destOrd="4" presId="urn:microsoft.com/office/officeart/2005/8/layout/vList5"/>
    <dgm:cxn modelId="{5B8BD2D7-2E9E-4E3C-B483-E1155D7C3A70}" srcId="{FE2A72B3-5CFA-4E1F-872E-A39977C41FF4}" destId="{4D0A61D0-EB26-498F-A99F-A65CD546192C}" srcOrd="2" destOrd="0" parTransId="{B5F8C7C2-4E87-4908-8F84-AF87BBC3822B}" sibTransId="{78D7601C-4CF1-4645-8129-C3156BA6AC0F}"/>
    <dgm:cxn modelId="{5C5A0683-E36D-4A99-A87F-A3FE1F680AC3}" type="presOf" srcId="{FB932CBE-117C-4043-8156-9E8FA6EC5115}" destId="{294518FA-2ACF-43D3-A21D-541500D83DB3}" srcOrd="0" destOrd="0" presId="urn:microsoft.com/office/officeart/2005/8/layout/vList5"/>
    <dgm:cxn modelId="{40DBC4E3-B83A-434E-9078-ACDBD680EB6D}" srcId="{0A2D08CA-6603-48C8-A72B-C79A5F5B4BF0}" destId="{F67E6AAF-C6BB-42B7-8916-1B1EBD539021}" srcOrd="1" destOrd="0" parTransId="{D4341273-9314-49A1-962B-93A8D633EEFA}" sibTransId="{7E23CB33-517E-40BC-B58F-2A508CD1DF0E}"/>
    <dgm:cxn modelId="{9FFCE2D9-73A6-4295-A1F6-B731BF5F623E}" type="presOf" srcId="{4BF2C954-B238-4061-ACD2-EF3DF65BEA6B}" destId="{FF1FFD25-3A84-40B4-9C28-44E5B80E6C5B}" srcOrd="0" destOrd="1" presId="urn:microsoft.com/office/officeart/2005/8/layout/vList5"/>
    <dgm:cxn modelId="{923BCA64-A157-4E9A-ACAB-61056C1DCB28}" type="presOf" srcId="{EED9920B-689E-43BF-8962-44BF7438F87B}" destId="{71F0E392-AC5F-4F63-B3FE-7AACD9ADA72A}" srcOrd="0" destOrd="0" presId="urn:microsoft.com/office/officeart/2005/8/layout/vList5"/>
    <dgm:cxn modelId="{BDD7D4BB-6178-4E32-86C2-424F726DD440}" srcId="{0A2D08CA-6603-48C8-A72B-C79A5F5B4BF0}" destId="{641C8F76-8754-4C0F-8FA7-6892F1CD8420}" srcOrd="2" destOrd="0" parTransId="{F9714F16-D33C-42AE-A6EF-9DBF5DCB11FC}" sibTransId="{990275FD-152E-4CE1-A673-59519737C0D4}"/>
    <dgm:cxn modelId="{AA125871-8504-4570-9A5D-2D97B28336D3}" type="presOf" srcId="{F67E6AAF-C6BB-42B7-8916-1B1EBD539021}" destId="{71F0E392-AC5F-4F63-B3FE-7AACD9ADA72A}" srcOrd="0" destOrd="1" presId="urn:microsoft.com/office/officeart/2005/8/layout/vList5"/>
    <dgm:cxn modelId="{7B562D52-A98B-4272-98C8-B436FBD132A8}" srcId="{FB932CBE-117C-4043-8156-9E8FA6EC5115}" destId="{ED00AC68-CB70-4D11-A6F5-991B5449E5DE}" srcOrd="0" destOrd="0" parTransId="{B7D50366-AF96-4AF8-B291-E3A26F53264D}" sibTransId="{44117EC6-4C6A-4926-9800-F9F67E101EF7}"/>
    <dgm:cxn modelId="{9F2599F4-6024-450D-A212-9AC7C5FF5B57}" type="presOf" srcId="{31149E85-1C70-44FF-8A68-B9583175D230}" destId="{78CD41AC-6143-4B6E-A51A-1AA429FB741B}" srcOrd="0" destOrd="0" presId="urn:microsoft.com/office/officeart/2005/8/layout/vList5"/>
    <dgm:cxn modelId="{77555E84-9028-4E2B-B12E-3B959365D427}" srcId="{FE2A72B3-5CFA-4E1F-872E-A39977C41FF4}" destId="{0A2D08CA-6603-48C8-A72B-C79A5F5B4BF0}" srcOrd="3" destOrd="0" parTransId="{D6689886-3715-4198-8BA0-B47BA7F70263}" sibTransId="{58695229-77AC-412D-9EE8-1576674695B8}"/>
    <dgm:cxn modelId="{0D69648D-8D22-4916-8444-0E8550F7E307}" type="presOf" srcId="{4A8ECB67-DB08-478D-BFA8-9046133BAC37}" destId="{78CD41AC-6143-4B6E-A51A-1AA429FB741B}" srcOrd="0" destOrd="1" presId="urn:microsoft.com/office/officeart/2005/8/layout/vList5"/>
    <dgm:cxn modelId="{1860E5EC-EF61-474C-806A-D165CA84F616}" type="presOf" srcId="{FE2A72B3-5CFA-4E1F-872E-A39977C41FF4}" destId="{E74716B8-0853-4623-853F-A8D324128AB8}" srcOrd="0" destOrd="0" presId="urn:microsoft.com/office/officeart/2005/8/layout/vList5"/>
    <dgm:cxn modelId="{CA469830-5E4F-46A1-8663-6C0C34A52B26}" type="presOf" srcId="{316C7414-F02D-454A-BB9C-46ECF285D796}" destId="{FF1FFD25-3A84-40B4-9C28-44E5B80E6C5B}" srcOrd="0" destOrd="0" presId="urn:microsoft.com/office/officeart/2005/8/layout/vList5"/>
    <dgm:cxn modelId="{C0763FC2-E4E7-4434-BB71-3FBB88E19977}" type="presOf" srcId="{0A2D08CA-6603-48C8-A72B-C79A5F5B4BF0}" destId="{3F99AFA5-AD0E-455F-AD97-9DFD27D34782}" srcOrd="0" destOrd="0" presId="urn:microsoft.com/office/officeart/2005/8/layout/vList5"/>
    <dgm:cxn modelId="{4992E74A-1732-46B2-BE21-06579F044D6B}" type="presOf" srcId="{7BF08852-0770-4263-9894-293F35F38F59}" destId="{AEF4726C-A060-4633-BFA5-1CF4AD14E70B}" srcOrd="0" destOrd="0" presId="urn:microsoft.com/office/officeart/2005/8/layout/vList5"/>
    <dgm:cxn modelId="{F71D699E-552C-4A10-92F8-341A12E885FA}" srcId="{FE2A72B3-5CFA-4E1F-872E-A39977C41FF4}" destId="{DD599DF1-E89F-479B-ABFA-988BA3961FCE}" srcOrd="1" destOrd="0" parTransId="{81E653D2-0607-4B29-BFDC-07E6DFD500EC}" sibTransId="{92808658-A340-42E4-A8E7-95244E353D2A}"/>
    <dgm:cxn modelId="{131C0055-29E5-4B82-9F45-01A00F8114E9}" srcId="{8546A9A6-0F26-4EF3-A038-3FD96F38471A}" destId="{A9E9F13B-DBEB-4F97-83BE-814127741B4F}" srcOrd="2" destOrd="0" parTransId="{298E1B41-8DF7-4E31-8E84-3E2518ED9CBD}" sibTransId="{DB1AAD11-720D-4EA4-96CE-69F596ED0E04}"/>
    <dgm:cxn modelId="{EE02EE13-F176-40AE-8F4B-06BD2F821A94}" type="presOf" srcId="{DD599DF1-E89F-479B-ABFA-988BA3961FCE}" destId="{27AC7630-C488-46A6-8AD0-A514B5A9ECB0}" srcOrd="0" destOrd="0" presId="urn:microsoft.com/office/officeart/2005/8/layout/vList5"/>
    <dgm:cxn modelId="{83D3C533-063C-4F74-9E06-FDBDA7FD3FCF}" srcId="{8546A9A6-0F26-4EF3-A038-3FD96F38471A}" destId="{7BF08852-0770-4263-9894-293F35F38F59}" srcOrd="0" destOrd="0" parTransId="{6C7A163C-1CB1-4267-BFE8-4004E0407742}" sibTransId="{17F28023-7401-40F5-98F6-8241438AA767}"/>
    <dgm:cxn modelId="{1C4E2562-D3A5-4660-B80F-7AF01C740084}" type="presOf" srcId="{A062AF77-25EA-4592-8AAA-D9F80AD140E1}" destId="{AEF4726C-A060-4633-BFA5-1CF4AD14E70B}" srcOrd="0" destOrd="3" presId="urn:microsoft.com/office/officeart/2005/8/layout/vList5"/>
    <dgm:cxn modelId="{D960DE55-23C8-4AC7-8726-7D6D1083BF6C}" srcId="{0A2D08CA-6603-48C8-A72B-C79A5F5B4BF0}" destId="{EED9920B-689E-43BF-8962-44BF7438F87B}" srcOrd="0" destOrd="0" parTransId="{8B62C0DD-CF80-4F81-9FA7-8272DE1C3922}" sibTransId="{2386ACD0-8DC8-4232-8EEA-F598743E2610}"/>
    <dgm:cxn modelId="{0E22818D-64C0-4CC7-A7CD-353A46575A58}" type="presOf" srcId="{641C8F76-8754-4C0F-8FA7-6892F1CD8420}" destId="{71F0E392-AC5F-4F63-B3FE-7AACD9ADA72A}" srcOrd="0" destOrd="2" presId="urn:microsoft.com/office/officeart/2005/8/layout/vList5"/>
    <dgm:cxn modelId="{21C73F3B-75C6-46E9-9FF1-AA4D43B6F822}" type="presParOf" srcId="{E74716B8-0853-4623-853F-A8D324128AB8}" destId="{39BB334F-96EE-4737-B9CA-FB13DD0BADDB}" srcOrd="0" destOrd="0" presId="urn:microsoft.com/office/officeart/2005/8/layout/vList5"/>
    <dgm:cxn modelId="{F4DBDDD2-E191-4DB6-AC97-03D9821A2927}" type="presParOf" srcId="{39BB334F-96EE-4737-B9CA-FB13DD0BADDB}" destId="{E0C611C1-A6D7-42D6-BDDD-D62A358026CB}" srcOrd="0" destOrd="0" presId="urn:microsoft.com/office/officeart/2005/8/layout/vList5"/>
    <dgm:cxn modelId="{2CDD1908-E608-4B6B-8B7F-25FFC691EB3E}" type="presParOf" srcId="{39BB334F-96EE-4737-B9CA-FB13DD0BADDB}" destId="{AEF4726C-A060-4633-BFA5-1CF4AD14E70B}" srcOrd="1" destOrd="0" presId="urn:microsoft.com/office/officeart/2005/8/layout/vList5"/>
    <dgm:cxn modelId="{00D4E252-E997-4B85-ADBD-516211467B1B}" type="presParOf" srcId="{E74716B8-0853-4623-853F-A8D324128AB8}" destId="{032656EA-A3BD-4A93-9357-CE88908AADB3}" srcOrd="1" destOrd="0" presId="urn:microsoft.com/office/officeart/2005/8/layout/vList5"/>
    <dgm:cxn modelId="{187B3F64-C258-495F-8655-AFBC07302EB8}" type="presParOf" srcId="{E74716B8-0853-4623-853F-A8D324128AB8}" destId="{72F57E87-6F3E-40AB-AB8B-76FC56E7F80E}" srcOrd="2" destOrd="0" presId="urn:microsoft.com/office/officeart/2005/8/layout/vList5"/>
    <dgm:cxn modelId="{59FFFE0C-C305-4DAB-86FB-004FDCDBC7DA}" type="presParOf" srcId="{72F57E87-6F3E-40AB-AB8B-76FC56E7F80E}" destId="{27AC7630-C488-46A6-8AD0-A514B5A9ECB0}" srcOrd="0" destOrd="0" presId="urn:microsoft.com/office/officeart/2005/8/layout/vList5"/>
    <dgm:cxn modelId="{447D61F6-4B27-4671-924D-DDAAC0653888}" type="presParOf" srcId="{72F57E87-6F3E-40AB-AB8B-76FC56E7F80E}" destId="{FF1FFD25-3A84-40B4-9C28-44E5B80E6C5B}" srcOrd="1" destOrd="0" presId="urn:microsoft.com/office/officeart/2005/8/layout/vList5"/>
    <dgm:cxn modelId="{7D48E961-1B79-44B0-942B-A072D72442D8}" type="presParOf" srcId="{E74716B8-0853-4623-853F-A8D324128AB8}" destId="{F6D1EC52-D233-4507-BD07-72CCD8740366}" srcOrd="3" destOrd="0" presId="urn:microsoft.com/office/officeart/2005/8/layout/vList5"/>
    <dgm:cxn modelId="{74C39CD3-BEB3-4C63-A0C8-D6A947EFED23}" type="presParOf" srcId="{E74716B8-0853-4623-853F-A8D324128AB8}" destId="{124FE1BB-20B1-4322-90B0-3250AACE5675}" srcOrd="4" destOrd="0" presId="urn:microsoft.com/office/officeart/2005/8/layout/vList5"/>
    <dgm:cxn modelId="{A0ABAD53-9AFD-4151-BD14-6F60C188AA38}" type="presParOf" srcId="{124FE1BB-20B1-4322-90B0-3250AACE5675}" destId="{73CBFDB5-07A3-42D1-8791-AF94436F606F}" srcOrd="0" destOrd="0" presId="urn:microsoft.com/office/officeart/2005/8/layout/vList5"/>
    <dgm:cxn modelId="{039EE41E-4AC4-41F1-9D1C-8A9160A46115}" type="presParOf" srcId="{124FE1BB-20B1-4322-90B0-3250AACE5675}" destId="{78CD41AC-6143-4B6E-A51A-1AA429FB741B}" srcOrd="1" destOrd="0" presId="urn:microsoft.com/office/officeart/2005/8/layout/vList5"/>
    <dgm:cxn modelId="{62911F80-F074-4191-AF0F-7F9DDF4D7EE5}" type="presParOf" srcId="{E74716B8-0853-4623-853F-A8D324128AB8}" destId="{B8D988B2-BD6B-480F-BE06-369FD5CFDDB7}" srcOrd="5" destOrd="0" presId="urn:microsoft.com/office/officeart/2005/8/layout/vList5"/>
    <dgm:cxn modelId="{54E28C8D-42B4-4B1E-A040-6C2533E975D4}" type="presParOf" srcId="{E74716B8-0853-4623-853F-A8D324128AB8}" destId="{5361AD79-34C4-4553-8074-B5C885CC71A1}" srcOrd="6" destOrd="0" presId="urn:microsoft.com/office/officeart/2005/8/layout/vList5"/>
    <dgm:cxn modelId="{555657CB-4C3E-4EE1-B6B5-1FBE9E4C028F}" type="presParOf" srcId="{5361AD79-34C4-4553-8074-B5C885CC71A1}" destId="{3F99AFA5-AD0E-455F-AD97-9DFD27D34782}" srcOrd="0" destOrd="0" presId="urn:microsoft.com/office/officeart/2005/8/layout/vList5"/>
    <dgm:cxn modelId="{1BBA6A0B-E7BD-4094-83DB-6B3F338BF7EC}" type="presParOf" srcId="{5361AD79-34C4-4553-8074-B5C885CC71A1}" destId="{71F0E392-AC5F-4F63-B3FE-7AACD9ADA72A}" srcOrd="1" destOrd="0" presId="urn:microsoft.com/office/officeart/2005/8/layout/vList5"/>
    <dgm:cxn modelId="{5180EE2E-E3F8-4632-94EB-12F578EDDC78}" type="presParOf" srcId="{E74716B8-0853-4623-853F-A8D324128AB8}" destId="{BF72334B-C0D5-4590-9BDA-FD41C6C80C75}" srcOrd="7" destOrd="0" presId="urn:microsoft.com/office/officeart/2005/8/layout/vList5"/>
    <dgm:cxn modelId="{2B4B712D-C86D-4E49-B608-6D19C3DAB1A6}" type="presParOf" srcId="{E74716B8-0853-4623-853F-A8D324128AB8}" destId="{23B5271A-4B5D-40C4-827F-9D8F0EA0B6E0}" srcOrd="8" destOrd="0" presId="urn:microsoft.com/office/officeart/2005/8/layout/vList5"/>
    <dgm:cxn modelId="{34DEEE1D-EC04-403F-B207-AF11012AD30A}" type="presParOf" srcId="{23B5271A-4B5D-40C4-827F-9D8F0EA0B6E0}" destId="{294518FA-2ACF-43D3-A21D-541500D83DB3}" srcOrd="0" destOrd="0" presId="urn:microsoft.com/office/officeart/2005/8/layout/vList5"/>
    <dgm:cxn modelId="{BCD11A82-DB03-4734-87F2-46D704378E48}" type="presParOf" srcId="{23B5271A-4B5D-40C4-827F-9D8F0EA0B6E0}" destId="{7B7E2997-BDB0-480D-AFBC-1AA2453D4ED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A98A9-ED57-4FC0-B438-6C67A7BF755B}">
      <dsp:nvSpPr>
        <dsp:cNvPr id="0" name=""/>
        <dsp:cNvSpPr/>
      </dsp:nvSpPr>
      <dsp:spPr>
        <a:xfrm>
          <a:off x="0" y="-6508"/>
          <a:ext cx="2076523" cy="43204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effectLst/>
            </a:rPr>
            <a:t>Engineering</a:t>
          </a:r>
          <a:endParaRPr lang="ru-RU" sz="1800" b="1" i="0" kern="1200" dirty="0">
            <a:effectLst/>
          </a:endParaRPr>
        </a:p>
      </dsp:txBody>
      <dsp:txXfrm>
        <a:off x="0" y="1721683"/>
        <a:ext cx="2076523" cy="1728192"/>
      </dsp:txXfrm>
    </dsp:sp>
    <dsp:sp modelId="{E0207F4A-4CAC-40B8-B8F7-8B84B5BBA2EE}">
      <dsp:nvSpPr>
        <dsp:cNvPr id="0" name=""/>
        <dsp:cNvSpPr/>
      </dsp:nvSpPr>
      <dsp:spPr>
        <a:xfrm>
          <a:off x="76350" y="249036"/>
          <a:ext cx="1914029" cy="173118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51FDF14-08B5-414E-B4A0-82E6C876B38A}">
      <dsp:nvSpPr>
        <dsp:cNvPr id="0" name=""/>
        <dsp:cNvSpPr/>
      </dsp:nvSpPr>
      <dsp:spPr>
        <a:xfrm>
          <a:off x="2140800" y="-6508"/>
          <a:ext cx="2076523" cy="43204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/>
            <a:t>Procurement</a:t>
          </a:r>
          <a:endParaRPr lang="ru-RU" sz="1800" b="1" i="0" kern="1200" dirty="0"/>
        </a:p>
      </dsp:txBody>
      <dsp:txXfrm>
        <a:off x="2140800" y="1721683"/>
        <a:ext cx="2076523" cy="1728192"/>
      </dsp:txXfrm>
    </dsp:sp>
    <dsp:sp modelId="{90C1386C-F212-4F11-9560-F8CDCFF19E35}">
      <dsp:nvSpPr>
        <dsp:cNvPr id="0" name=""/>
        <dsp:cNvSpPr/>
      </dsp:nvSpPr>
      <dsp:spPr>
        <a:xfrm>
          <a:off x="2207868" y="271078"/>
          <a:ext cx="1934589" cy="170088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8AAC389-5AD1-49B6-AFAE-25239C091486}">
      <dsp:nvSpPr>
        <dsp:cNvPr id="0" name=""/>
        <dsp:cNvSpPr/>
      </dsp:nvSpPr>
      <dsp:spPr>
        <a:xfrm>
          <a:off x="4279619" y="-6508"/>
          <a:ext cx="2076523" cy="43204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Construction</a:t>
          </a:r>
          <a:endParaRPr lang="ru-RU" sz="1800" b="1" kern="1200" dirty="0"/>
        </a:p>
      </dsp:txBody>
      <dsp:txXfrm>
        <a:off x="4279619" y="1721683"/>
        <a:ext cx="2076523" cy="1728192"/>
      </dsp:txXfrm>
    </dsp:sp>
    <dsp:sp modelId="{5B0905E3-EE3C-4B97-B317-9AF8A6F97C89}">
      <dsp:nvSpPr>
        <dsp:cNvPr id="0" name=""/>
        <dsp:cNvSpPr/>
      </dsp:nvSpPr>
      <dsp:spPr>
        <a:xfrm>
          <a:off x="4378174" y="269437"/>
          <a:ext cx="1876997" cy="170125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1C589F-FE7B-49A4-8CE4-9BBD6F133618}">
      <dsp:nvSpPr>
        <dsp:cNvPr id="0" name=""/>
        <dsp:cNvSpPr/>
      </dsp:nvSpPr>
      <dsp:spPr>
        <a:xfrm>
          <a:off x="6418439" y="-6508"/>
          <a:ext cx="2076523" cy="43204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/>
            <a:t>Commissioning</a:t>
          </a:r>
          <a:endParaRPr lang="ru-RU" sz="2000" b="1" i="0" kern="1200" dirty="0"/>
        </a:p>
      </dsp:txBody>
      <dsp:txXfrm>
        <a:off x="6418439" y="1721683"/>
        <a:ext cx="2076523" cy="1728192"/>
      </dsp:txXfrm>
    </dsp:sp>
    <dsp:sp modelId="{954AD05F-2C0D-45FA-BD9C-EDB9947B8A38}">
      <dsp:nvSpPr>
        <dsp:cNvPr id="0" name=""/>
        <dsp:cNvSpPr/>
      </dsp:nvSpPr>
      <dsp:spPr>
        <a:xfrm>
          <a:off x="6452266" y="245497"/>
          <a:ext cx="1972671" cy="172519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8C14731-183C-4950-B181-A0508FC41A5B}">
      <dsp:nvSpPr>
        <dsp:cNvPr id="0" name=""/>
        <dsp:cNvSpPr/>
      </dsp:nvSpPr>
      <dsp:spPr>
        <a:xfrm flipV="1">
          <a:off x="432042" y="3096345"/>
          <a:ext cx="7920844" cy="1106155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4726C-A060-4633-BFA5-1CF4AD14E70B}">
      <dsp:nvSpPr>
        <dsp:cNvPr id="0" name=""/>
        <dsp:cNvSpPr/>
      </dsp:nvSpPr>
      <dsp:spPr>
        <a:xfrm rot="5400000">
          <a:off x="4899239" y="-2188825"/>
          <a:ext cx="761687" cy="5330952"/>
        </a:xfrm>
        <a:prstGeom prst="round2SameRect">
          <a:avLst/>
        </a:prstGeom>
        <a:solidFill>
          <a:srgbClr val="B4EAE9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Declaration of intention development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FEED stage support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Authority package development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Expertise support</a:t>
          </a:r>
          <a:endParaRPr lang="ru-RU" sz="1400" kern="1200" dirty="0"/>
        </a:p>
      </dsp:txBody>
      <dsp:txXfrm rot="-5400000">
        <a:off x="2614607" y="132989"/>
        <a:ext cx="5293770" cy="687323"/>
      </dsp:txXfrm>
    </dsp:sp>
    <dsp:sp modelId="{E0C611C1-A6D7-42D6-BDDD-D62A358026CB}">
      <dsp:nvSpPr>
        <dsp:cNvPr id="0" name=""/>
        <dsp:cNvSpPr/>
      </dsp:nvSpPr>
      <dsp:spPr>
        <a:xfrm>
          <a:off x="384053" y="596"/>
          <a:ext cx="2230553" cy="952109"/>
        </a:xfrm>
        <a:prstGeom prst="roundRect">
          <a:avLst/>
        </a:prstGeom>
        <a:solidFill>
          <a:srgbClr val="7CDA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accent6">
                  <a:lumMod val="75000"/>
                </a:schemeClr>
              </a:solidFill>
            </a:rPr>
            <a:t>Baltic urea plant</a:t>
          </a:r>
          <a:endParaRPr lang="ru-RU" sz="15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0531" y="47074"/>
        <a:ext cx="2137597" cy="859153"/>
      </dsp:txXfrm>
    </dsp:sp>
    <dsp:sp modelId="{FF1FFD25-3A84-40B4-9C28-44E5B80E6C5B}">
      <dsp:nvSpPr>
        <dsp:cNvPr id="0" name=""/>
        <dsp:cNvSpPr/>
      </dsp:nvSpPr>
      <dsp:spPr>
        <a:xfrm rot="5400000">
          <a:off x="4955174" y="-1298983"/>
          <a:ext cx="649818" cy="5330952"/>
        </a:xfrm>
        <a:prstGeom prst="round2SameRect">
          <a:avLst/>
        </a:prstGeom>
        <a:solidFill>
          <a:srgbClr val="C9C9ED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Investment feasibility studies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Consultation services when selecting contractors</a:t>
          </a:r>
          <a:endParaRPr lang="ru-RU" sz="1400" kern="1200" dirty="0"/>
        </a:p>
      </dsp:txBody>
      <dsp:txXfrm rot="-5400000">
        <a:off x="2614607" y="1073306"/>
        <a:ext cx="5299230" cy="586374"/>
      </dsp:txXfrm>
    </dsp:sp>
    <dsp:sp modelId="{27AC7630-C488-46A6-8AD0-A514B5A9ECB0}">
      <dsp:nvSpPr>
        <dsp:cNvPr id="0" name=""/>
        <dsp:cNvSpPr/>
      </dsp:nvSpPr>
      <dsp:spPr>
        <a:xfrm>
          <a:off x="384053" y="1000310"/>
          <a:ext cx="2230553" cy="732362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6">
                  <a:lumMod val="75000"/>
                </a:schemeClr>
              </a:solidFill>
            </a:rPr>
            <a:t>Ammonia-urea complex  </a:t>
          </a:r>
          <a:endParaRPr lang="ru-RU" sz="1600" b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solidFill>
                <a:schemeClr val="accent6">
                  <a:lumMod val="75000"/>
                </a:schemeClr>
              </a:solidFill>
            </a:rPr>
            <a:t>Rossosh</a:t>
          </a:r>
          <a:endParaRPr lang="ru-RU" sz="16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19804" y="1036061"/>
        <a:ext cx="2159051" cy="660860"/>
      </dsp:txXfrm>
    </dsp:sp>
    <dsp:sp modelId="{78CD41AC-6143-4B6E-A51A-1AA429FB741B}">
      <dsp:nvSpPr>
        <dsp:cNvPr id="0" name=""/>
        <dsp:cNvSpPr/>
      </dsp:nvSpPr>
      <dsp:spPr>
        <a:xfrm rot="5400000">
          <a:off x="4975762" y="-533921"/>
          <a:ext cx="608641" cy="5330952"/>
        </a:xfrm>
        <a:prstGeom prst="round2SameRect">
          <a:avLst/>
        </a:prstGeom>
        <a:solidFill>
          <a:srgbClr val="ABC3F7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Declaration on investment intentions development 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Preliminary environmental impact assessment development </a:t>
          </a:r>
          <a:endParaRPr lang="ru-RU" sz="1400" kern="1200" dirty="0"/>
        </a:p>
      </dsp:txBody>
      <dsp:txXfrm rot="-5400000">
        <a:off x="2614607" y="1856945"/>
        <a:ext cx="5301241" cy="549219"/>
      </dsp:txXfrm>
    </dsp:sp>
    <dsp:sp modelId="{73CBFDB5-07A3-42D1-8791-AF94436F606F}">
      <dsp:nvSpPr>
        <dsp:cNvPr id="0" name=""/>
        <dsp:cNvSpPr/>
      </dsp:nvSpPr>
      <dsp:spPr>
        <a:xfrm>
          <a:off x="370406" y="1777755"/>
          <a:ext cx="2230553" cy="702551"/>
        </a:xfrm>
        <a:prstGeom prst="roundRect">
          <a:avLst/>
        </a:prstGeom>
        <a:solidFill>
          <a:srgbClr val="6E97F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accent6">
                  <a:lumMod val="75000"/>
                </a:schemeClr>
              </a:solidFill>
            </a:rPr>
            <a:t>Gas chemical complex</a:t>
          </a:r>
          <a:endParaRPr lang="ru-RU" sz="1300" b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6">
                  <a:lumMod val="75000"/>
                </a:schemeClr>
              </a:solidFill>
            </a:rPr>
            <a:t>«</a:t>
          </a:r>
          <a:r>
            <a:rPr lang="en-US" sz="1400" b="1" kern="1200" dirty="0" smtClean="0">
              <a:solidFill>
                <a:schemeClr val="accent6">
                  <a:lumMod val="75000"/>
                </a:schemeClr>
              </a:solidFill>
            </a:rPr>
            <a:t>National Chemical Group</a:t>
          </a:r>
          <a:r>
            <a:rPr lang="ru-RU" sz="1400" b="1" kern="1200" dirty="0" smtClean="0">
              <a:solidFill>
                <a:schemeClr val="accent6">
                  <a:lumMod val="75000"/>
                </a:schemeClr>
              </a:solidFill>
            </a:rPr>
            <a:t>»</a:t>
          </a:r>
          <a:endParaRPr lang="ru-RU" sz="14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04702" y="1812051"/>
        <a:ext cx="2161961" cy="633959"/>
      </dsp:txXfrm>
    </dsp:sp>
    <dsp:sp modelId="{71F0E392-AC5F-4F63-B3FE-7AACD9ADA72A}">
      <dsp:nvSpPr>
        <dsp:cNvPr id="0" name=""/>
        <dsp:cNvSpPr/>
      </dsp:nvSpPr>
      <dsp:spPr>
        <a:xfrm rot="5400000">
          <a:off x="4886426" y="432900"/>
          <a:ext cx="1051859" cy="5325746"/>
        </a:xfrm>
        <a:prstGeom prst="round2SameRect">
          <a:avLst/>
        </a:prstGeom>
        <a:solidFill>
          <a:srgbClr val="A7F3C6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Supervision services  in  engineering  works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Authority package development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Detail design for construction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Expertise support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Field supervision</a:t>
          </a:r>
          <a:endParaRPr lang="ru-RU" sz="1400" kern="1200" dirty="0"/>
        </a:p>
      </dsp:txBody>
      <dsp:txXfrm rot="-5400000">
        <a:off x="2749483" y="2621191"/>
        <a:ext cx="5274398" cy="949163"/>
      </dsp:txXfrm>
    </dsp:sp>
    <dsp:sp modelId="{3F99AFA5-AD0E-455F-AD97-9DFD27D34782}">
      <dsp:nvSpPr>
        <dsp:cNvPr id="0" name=""/>
        <dsp:cNvSpPr/>
      </dsp:nvSpPr>
      <dsp:spPr>
        <a:xfrm>
          <a:off x="384053" y="2530436"/>
          <a:ext cx="2225349" cy="1117452"/>
        </a:xfrm>
        <a:prstGeom prst="roundRect">
          <a:avLst/>
        </a:prstGeom>
        <a:solidFill>
          <a:srgbClr val="3FE58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accent6">
                  <a:lumMod val="75000"/>
                </a:schemeClr>
              </a:solidFill>
            </a:rPr>
            <a:t>Ammonia plant</a:t>
          </a:r>
          <a:endParaRPr lang="ru-RU" sz="1500" b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pc="-60" baseline="0" dirty="0" err="1" smtClean="0">
              <a:solidFill>
                <a:schemeClr val="accent6">
                  <a:lumMod val="75000"/>
                </a:schemeClr>
              </a:solidFill>
            </a:rPr>
            <a:t>FosAgro</a:t>
          </a:r>
          <a:r>
            <a:rPr lang="en-US" sz="1500" b="1" kern="1200" spc="-60" baseline="0" dirty="0" smtClean="0">
              <a:solidFill>
                <a:schemeClr val="accent6">
                  <a:lumMod val="75000"/>
                </a:schemeClr>
              </a:solidFill>
            </a:rPr>
            <a:t> Cherepovets</a:t>
          </a:r>
          <a:endParaRPr lang="ru-RU" sz="1500" b="1" kern="1200" spc="-60" baseline="0" dirty="0">
            <a:solidFill>
              <a:schemeClr val="accent6">
                <a:lumMod val="75000"/>
              </a:schemeClr>
            </a:solidFill>
          </a:endParaRPr>
        </a:p>
      </dsp:txBody>
      <dsp:txXfrm>
        <a:off x="438603" y="2584986"/>
        <a:ext cx="2116249" cy="1008352"/>
      </dsp:txXfrm>
    </dsp:sp>
    <dsp:sp modelId="{7B7E2997-BDB0-480D-AFBC-1AA2453D4EDA}">
      <dsp:nvSpPr>
        <dsp:cNvPr id="0" name=""/>
        <dsp:cNvSpPr/>
      </dsp:nvSpPr>
      <dsp:spPr>
        <a:xfrm rot="5400000">
          <a:off x="4899239" y="1506072"/>
          <a:ext cx="761687" cy="5330952"/>
        </a:xfrm>
        <a:prstGeom prst="round2SameRect">
          <a:avLst/>
        </a:prstGeom>
        <a:solidFill>
          <a:srgbClr val="BDCCE9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Assisting  contractors  (potential bidders) in  the bidding process.  </a:t>
          </a:r>
          <a:endParaRPr lang="ru-RU" sz="1400" kern="1200" dirty="0"/>
        </a:p>
      </dsp:txBody>
      <dsp:txXfrm rot="-5400000">
        <a:off x="2614607" y="3827886"/>
        <a:ext cx="5293770" cy="687323"/>
      </dsp:txXfrm>
    </dsp:sp>
    <dsp:sp modelId="{294518FA-2ACF-43D3-A21D-541500D83DB3}">
      <dsp:nvSpPr>
        <dsp:cNvPr id="0" name=""/>
        <dsp:cNvSpPr/>
      </dsp:nvSpPr>
      <dsp:spPr>
        <a:xfrm>
          <a:off x="384053" y="3695494"/>
          <a:ext cx="2230553" cy="952109"/>
        </a:xfrm>
        <a:prstGeom prst="roundRect">
          <a:avLst/>
        </a:prstGeom>
        <a:solidFill>
          <a:srgbClr val="819DD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accent6">
                  <a:lumMod val="75000"/>
                </a:schemeClr>
              </a:solidFill>
            </a:rPr>
            <a:t>Eurochem</a:t>
          </a:r>
          <a:r>
            <a:rPr lang="ru-RU" sz="1400" b="1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accent6">
                  <a:lumMod val="75000"/>
                </a:schemeClr>
              </a:solidFill>
            </a:rPr>
            <a:t>(</a:t>
          </a:r>
          <a:r>
            <a:rPr lang="en-US" sz="1200" kern="1200" dirty="0" smtClean="0">
              <a:solidFill>
                <a:schemeClr val="accent6">
                  <a:lumMod val="75000"/>
                </a:schemeClr>
              </a:solidFill>
            </a:rPr>
            <a:t>ammonia </a:t>
          </a:r>
          <a:r>
            <a:rPr lang="en-US" sz="1200" kern="1200" dirty="0" err="1" smtClean="0">
              <a:solidFill>
                <a:schemeClr val="accent6">
                  <a:lumMod val="75000"/>
                </a:schemeClr>
              </a:solidFill>
            </a:rPr>
            <a:t>Kingisepp</a:t>
          </a:r>
          <a:r>
            <a:rPr lang="ru-RU" sz="12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1200" kern="1200" dirty="0" smtClean="0">
              <a:solidFill>
                <a:schemeClr val="accent6">
                  <a:lumMod val="75000"/>
                </a:schemeClr>
              </a:solidFill>
            </a:rPr>
            <a:t>plant</a:t>
          </a:r>
          <a:r>
            <a:rPr lang="ru-RU" sz="1200" kern="1200" dirty="0" smtClean="0">
              <a:solidFill>
                <a:schemeClr val="accent6">
                  <a:lumMod val="75000"/>
                </a:schemeClr>
              </a:solidFill>
            </a:rPr>
            <a:t>/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accent6">
                  <a:lumMod val="75000"/>
                </a:schemeClr>
              </a:solidFill>
            </a:rPr>
            <a:t>Ammonia\urea complex </a:t>
          </a:r>
          <a:r>
            <a:rPr lang="ru-RU" sz="12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1200" kern="1200" dirty="0" err="1" smtClean="0">
              <a:solidFill>
                <a:schemeClr val="accent6">
                  <a:lumMod val="75000"/>
                </a:schemeClr>
              </a:solidFill>
            </a:rPr>
            <a:t>Nevinnomyssk</a:t>
          </a:r>
          <a:r>
            <a:rPr lang="ru-RU" sz="1200" kern="1200" dirty="0" smtClean="0">
              <a:solidFill>
                <a:schemeClr val="accent6">
                  <a:lumMod val="75000"/>
                </a:schemeClr>
              </a:solidFill>
            </a:rPr>
            <a:t>) </a:t>
          </a:r>
          <a:endParaRPr lang="ru-RU" sz="12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0531" y="3741972"/>
        <a:ext cx="2137597" cy="859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8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8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9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jpe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hyperlink" Target="http://192.168.1.98:3000/WorldClient.dll?Session=IYSDWCZ&amp;View=Attachment&amp;Number=1630&amp;FolderID=0&amp;Part=2&amp;Filename=IMG_1792.jpg" TargetMode="Externa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redtechenski_av\Desktop\новый стиль\НИИК брендбук-лев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150"/>
            <a:ext cx="3279775" cy="12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redtechenski_av\Desktop\новый стиль\НИИК брендбук-правы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720" y="438149"/>
            <a:ext cx="2377280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5652" y="2339974"/>
            <a:ext cx="482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Why partner with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NIIK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predtechenski_av\Desktop\новый стиль\буклет_презентация брендбука-низn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21460"/>
            <a:ext cx="2339752" cy="11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redtechenski_av\Desktop\новый стиль\буклет_презентация брендбука-низnew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4" y="5721460"/>
            <a:ext cx="6804246" cy="11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Содержимое 6" descr="IMG_0774-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7257" y="3309775"/>
            <a:ext cx="3599835" cy="23997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58" y="456018"/>
            <a:ext cx="2889250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334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964727773"/>
              </p:ext>
            </p:extLst>
          </p:nvPr>
        </p:nvGraphicFramePr>
        <p:xfrm>
          <a:off x="323528" y="1628800"/>
          <a:ext cx="849694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3568" y="764704"/>
            <a:ext cx="803765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Project management on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EPC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basis.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3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86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22"/>
          <p:cNvGrpSpPr>
            <a:grpSpLocks/>
          </p:cNvGrpSpPr>
          <p:nvPr/>
        </p:nvGrpSpPr>
        <p:grpSpPr bwMode="auto">
          <a:xfrm>
            <a:off x="6021388" y="1428737"/>
            <a:ext cx="2871092" cy="2088077"/>
            <a:chOff x="5643570" y="1428736"/>
            <a:chExt cx="3118036" cy="2358512"/>
          </a:xfrm>
        </p:grpSpPr>
        <p:pic>
          <p:nvPicPr>
            <p:cNvPr id="8" name="Picture 6" descr="Череповец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43570" y="1428736"/>
              <a:ext cx="3118036" cy="2340000"/>
            </a:xfrm>
            <a:prstGeom prst="round2Diag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6215104" y="3500446"/>
              <a:ext cx="1857486" cy="2868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Cherepovets</a:t>
              </a:r>
              <a:endParaRPr 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0" name="Группа 23"/>
          <p:cNvGrpSpPr>
            <a:grpSpLocks/>
          </p:cNvGrpSpPr>
          <p:nvPr/>
        </p:nvGrpSpPr>
        <p:grpSpPr bwMode="auto">
          <a:xfrm>
            <a:off x="6021388" y="3857611"/>
            <a:ext cx="2871092" cy="2055970"/>
            <a:chOff x="5715008" y="3857628"/>
            <a:chExt cx="3121835" cy="2399836"/>
          </a:xfrm>
        </p:grpSpPr>
        <p:pic>
          <p:nvPicPr>
            <p:cNvPr id="11" name="Picture 1" descr="\\Sapr-server\teo\фотки\Менделеевск\Менделеевск капсула 02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5008" y="3857628"/>
              <a:ext cx="3121835" cy="2340000"/>
            </a:xfrm>
            <a:prstGeom prst="round2Diag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5857847" y="5961080"/>
              <a:ext cx="2785369" cy="2963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en-US" sz="105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Mendeleevsk</a:t>
              </a:r>
              <a:endParaRPr 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4" name="Заголовок 4"/>
          <p:cNvSpPr txBox="1">
            <a:spLocks/>
          </p:cNvSpPr>
          <p:nvPr/>
        </p:nvSpPr>
        <p:spPr>
          <a:xfrm>
            <a:off x="862346" y="428604"/>
            <a:ext cx="7824454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NIIK‘s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experience in projects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based on foreign licensors technology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214282" y="1071546"/>
            <a:ext cx="621510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1. </a:t>
            </a:r>
            <a:r>
              <a:rPr lang="ru-RU" sz="11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Cherepovetsky</a:t>
            </a:r>
            <a:r>
              <a:rPr lang="en-US" sz="11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Azot</a:t>
            </a:r>
            <a:r>
              <a:rPr lang="ru-RU" sz="11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(Cherepovets, Russia)</a:t>
            </a:r>
          </a:p>
          <a:p>
            <a:r>
              <a:rPr lang="en-US" sz="1100" b="1" dirty="0" smtClean="0">
                <a:latin typeface="Arial" pitchFamily="34" charset="0"/>
                <a:cs typeface="Arial" pitchFamily="34" charset="0"/>
              </a:rPr>
              <a:t>Urea 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capacity - 1500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TPD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1100" b="1" dirty="0">
                <a:latin typeface="Arial" pitchFamily="34" charset="0"/>
                <a:cs typeface="Arial" pitchFamily="34" charset="0"/>
              </a:rPr>
              <a:t>In  cooperation with Chemoproject (Czech Republic).</a:t>
            </a:r>
          </a:p>
          <a:p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2.  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NevAzot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Nevinnomyssk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, Russia)</a:t>
            </a:r>
          </a:p>
          <a:p>
            <a:r>
              <a:rPr lang="en-US" sz="1100" b="1" dirty="0">
                <a:latin typeface="Arial" pitchFamily="34" charset="0"/>
                <a:cs typeface="Arial" pitchFamily="34" charset="0"/>
              </a:rPr>
              <a:t>Melamine capacity 50 000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TPD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1100" b="1" dirty="0">
                <a:latin typeface="Arial" pitchFamily="34" charset="0"/>
                <a:cs typeface="Arial" pitchFamily="34" charset="0"/>
              </a:rPr>
              <a:t>In cooperation with «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Lurgi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» (Germany).</a:t>
            </a:r>
          </a:p>
          <a:p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r>
              <a:rPr lang="en-US" sz="11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«А</a:t>
            </a:r>
            <a:r>
              <a:rPr lang="en-US" sz="11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mmoni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Mendeleevsk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Tatarstan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1100" b="1" dirty="0" smtClean="0">
                <a:latin typeface="Arial" pitchFamily="34" charset="0"/>
                <a:cs typeface="Arial" pitchFamily="34" charset="0"/>
              </a:rPr>
              <a:t>Chemical complex Methanol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Ammonia/Urea,</a:t>
            </a:r>
          </a:p>
          <a:p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NIIK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 as 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EPC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 contractor</a:t>
            </a:r>
            <a:endParaRPr lang="en-US" sz="1100" b="1" dirty="0">
              <a:latin typeface="Arial" pitchFamily="34" charset="0"/>
              <a:cs typeface="Arial" pitchFamily="34" charset="0"/>
            </a:endParaRPr>
          </a:p>
          <a:p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4. </a:t>
            </a:r>
            <a:r>
              <a:rPr lang="ru-RU" sz="11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Eurochem</a:t>
            </a:r>
            <a:r>
              <a:rPr lang="ru-RU" sz="11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Novomoskovsk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, Russia)</a:t>
            </a:r>
          </a:p>
          <a:p>
            <a:r>
              <a:rPr lang="en-US" sz="1100" b="1" dirty="0">
                <a:latin typeface="Arial" pitchFamily="34" charset="0"/>
                <a:cs typeface="Arial" pitchFamily="34" charset="0"/>
              </a:rPr>
              <a:t>Revamping of urea unit in cooperation with  «Urea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Casale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».</a:t>
            </a:r>
          </a:p>
          <a:p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5.  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Azot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Cherkassy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Ukraine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r>
              <a:rPr lang="en-US" sz="1100" b="1" dirty="0">
                <a:latin typeface="Arial" pitchFamily="34" charset="0"/>
                <a:cs typeface="Arial" pitchFamily="34" charset="0"/>
              </a:rPr>
              <a:t>Revamping of urea unit in cooperation with  «Urea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Casale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».</a:t>
            </a:r>
          </a:p>
          <a:p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65113" algn="l"/>
              </a:tabLst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6.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Gasprom</a:t>
            </a:r>
            <a:r>
              <a:rPr lang="en-US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1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eftehim</a:t>
            </a:r>
            <a:r>
              <a:rPr lang="en-US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1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alavat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Salavat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Russia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ru-RU" sz="1100" b="1" dirty="0" smtClean="0">
                <a:latin typeface="Arial" pitchFamily="34" charset="0"/>
                <a:cs typeface="Arial" pitchFamily="34" charset="0"/>
              </a:rPr>
            </a:br>
            <a:r>
              <a:rPr lang="en-US" sz="1100" b="1" dirty="0">
                <a:latin typeface="Arial" pitchFamily="34" charset="0"/>
                <a:cs typeface="Arial" pitchFamily="34" charset="0"/>
              </a:rPr>
              <a:t>Urea granulation unit (capacity  1400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TPD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)</a:t>
            </a:r>
            <a:br>
              <a:rPr lang="en-US" sz="1100" b="1" dirty="0">
                <a:latin typeface="Arial" pitchFamily="34" charset="0"/>
                <a:cs typeface="Arial" pitchFamily="34" charset="0"/>
              </a:rPr>
            </a:br>
            <a:r>
              <a:rPr lang="en-US" sz="1100" b="1" dirty="0">
                <a:latin typeface="Arial" pitchFamily="34" charset="0"/>
                <a:cs typeface="Arial" pitchFamily="34" charset="0"/>
              </a:rPr>
              <a:t>In cooperation with «TEC» (Japan)</a:t>
            </a:r>
          </a:p>
          <a:p>
            <a:endParaRPr lang="en-US" sz="11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ShchekinoAzot</a:t>
            </a: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» 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Shchekino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Russia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ru-RU" sz="1100" b="1" dirty="0" smtClean="0">
                <a:latin typeface="Arial" pitchFamily="34" charset="0"/>
                <a:cs typeface="Arial" pitchFamily="34" charset="0"/>
              </a:rPr>
            </a:br>
            <a:r>
              <a:rPr lang="en-US" sz="1100" b="1" dirty="0">
                <a:latin typeface="Arial" pitchFamily="34" charset="0"/>
                <a:cs typeface="Arial" pitchFamily="34" charset="0"/>
              </a:rPr>
              <a:t>Hydrogen unit construction based on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Haldor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Topsoe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 authority package.</a:t>
            </a:r>
          </a:p>
          <a:p>
            <a:endParaRPr lang="ru-RU" sz="11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65113" algn="l"/>
              </a:tabLst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8.	</a:t>
            </a:r>
            <a:r>
              <a:rPr lang="ru-RU" sz="11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en-US" sz="11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Korund</a:t>
            </a:r>
            <a:r>
              <a:rPr lang="en-US" sz="11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-Cyan</a:t>
            </a:r>
            <a:r>
              <a:rPr lang="ru-RU" sz="11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Dzerzhinsk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1100" b="1" dirty="0">
                <a:latin typeface="Arial" pitchFamily="34" charset="0"/>
                <a:cs typeface="Arial" pitchFamily="34" charset="0"/>
              </a:rPr>
              <a:t>Sodium Cyanide  production unit  engineering based on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EPC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 company basic design 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3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86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039810633"/>
              </p:ext>
            </p:extLst>
          </p:nvPr>
        </p:nvGraphicFramePr>
        <p:xfrm>
          <a:off x="457200" y="1219200"/>
          <a:ext cx="8329613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078467" y="404664"/>
            <a:ext cx="79580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 err="1" smtClean="0"/>
              <a:t>NIIK</a:t>
            </a:r>
            <a:r>
              <a:rPr lang="en-US" sz="2000" b="1" dirty="0" smtClean="0"/>
              <a:t> is involved in design and construction </a:t>
            </a:r>
          </a:p>
          <a:p>
            <a:pPr algn="ctr" eaLnBrk="1" hangingPunct="1"/>
            <a:r>
              <a:rPr lang="en-US" sz="2000" b="1" dirty="0" smtClean="0"/>
              <a:t>of new fertilizer and chemical plants  </a:t>
            </a:r>
            <a:endParaRPr lang="ru-RU" sz="2000" b="1" dirty="0"/>
          </a:p>
        </p:txBody>
      </p:sp>
      <p:pic>
        <p:nvPicPr>
          <p:cNvPr id="7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3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86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Конечный вариант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2996952"/>
            <a:ext cx="2088232" cy="2917257"/>
          </a:xfrm>
          <a:prstGeom prst="rect">
            <a:avLst/>
          </a:prstGeom>
        </p:spPr>
      </p:pic>
      <p:sp>
        <p:nvSpPr>
          <p:cNvPr id="11" name="Заголовок 4"/>
          <p:cNvSpPr txBox="1">
            <a:spLocks/>
          </p:cNvSpPr>
          <p:nvPr/>
        </p:nvSpPr>
        <p:spPr bwMode="auto">
          <a:xfrm>
            <a:off x="467544" y="1772816"/>
            <a:ext cx="316835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1" i="0" u="none" strike="noStrike" kern="1200" cap="all" spc="0" normalizeH="0" baseline="0" noProof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 Mitsubishi Heavy Industries</a:t>
            </a:r>
            <a:endParaRPr kumimoji="0" lang="ru-RU" sz="1400" b="1" i="0" u="none" strike="noStrike" kern="1200" cap="all" spc="0" normalizeH="0" baseline="0" noProof="0" dirty="0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400" b="1" i="0" u="none" strike="noStrike" kern="1200" cap="all" spc="0" normalizeH="0" baseline="0" noProof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1" i="0" u="none" strike="noStrike" kern="1200" cap="all" spc="0" normalizeH="0" baseline="0" noProof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Toyo</a:t>
            </a:r>
            <a:endParaRPr kumimoji="0" lang="ru-RU" sz="1400" b="1" i="0" u="none" strike="noStrike" kern="1200" cap="all" spc="0" normalizeH="0" baseline="0" noProof="0" dirty="0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400" b="1" i="0" u="none" strike="noStrike" kern="1200" cap="all" spc="0" normalizeH="0" baseline="0" noProof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1" i="0" u="none" strike="noStrike" kern="1200" cap="all" spc="0" normalizeH="0" baseline="0" noProof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Linde</a:t>
            </a:r>
            <a:endParaRPr kumimoji="0" lang="ru-RU" sz="1400" b="1" i="0" u="none" strike="noStrike" kern="1200" cap="all" spc="0" normalizeH="0" baseline="0" noProof="0" dirty="0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400" b="1" i="0" u="none" strike="noStrike" kern="1200" cap="all" spc="0" normalizeH="0" baseline="0" noProof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1" i="0" u="none" strike="noStrike" kern="1200" cap="all" spc="0" normalizeH="0" baseline="0" noProof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Saipem</a:t>
            </a:r>
            <a:endParaRPr kumimoji="0" lang="ru-RU" sz="1400" b="1" i="0" u="none" strike="noStrike" kern="1200" cap="all" spc="0" normalizeH="0" baseline="0" noProof="0" dirty="0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400" b="1" i="0" u="none" strike="noStrike" kern="1200" cap="all" spc="0" normalizeH="0" baseline="0" noProof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1" i="0" u="none" strike="noStrike" kern="1200" cap="all" spc="0" normalizeH="0" baseline="0" noProof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Stamicarbon</a:t>
            </a:r>
            <a:endParaRPr kumimoji="0" lang="ru-RU" sz="1400" b="1" i="0" u="none" strike="noStrike" kern="1200" cap="all" spc="0" normalizeH="0" baseline="0" noProof="0" dirty="0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400" b="1" i="0" u="none" strike="noStrike" kern="1200" cap="all" spc="0" normalizeH="0" baseline="0" noProof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1" i="0" u="none" strike="noStrike" kern="1200" cap="all" spc="0" normalizeH="0" baseline="0" noProof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Urea </a:t>
            </a:r>
            <a:r>
              <a:rPr kumimoji="0" lang="en-US" sz="1400" b="1" i="0" u="none" strike="noStrike" kern="1200" cap="all" spc="0" normalizeH="0" baseline="0" noProof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Casal</a:t>
            </a: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Е </a:t>
            </a:r>
            <a:r>
              <a:rPr lang="en-US" sz="14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etc</a:t>
            </a:r>
            <a:r>
              <a:rPr kumimoji="0" lang="ru-RU" sz="1400" b="1" i="0" u="none" strike="noStrike" kern="1200" cap="all" spc="0" normalizeH="0" baseline="0" noProof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400" b="1" i="0" u="none" strike="noStrike" kern="1200" cap="all" spc="0" normalizeH="0" baseline="0" noProof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</a:br>
            <a:endParaRPr kumimoji="0" lang="ru-RU" sz="1400" b="1" i="0" u="none" strike="noStrike" kern="1200" cap="all" spc="0" normalizeH="0" baseline="0" noProof="0" dirty="0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8"/>
          <p:cNvSpPr txBox="1">
            <a:spLocks/>
          </p:cNvSpPr>
          <p:nvPr/>
        </p:nvSpPr>
        <p:spPr>
          <a:xfrm>
            <a:off x="860879" y="332656"/>
            <a:ext cx="7824454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PARTNER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WITH US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THEREFORE 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HELPING YOUR BUSINESS GROW 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86725" y="1163132"/>
            <a:ext cx="4572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«Е</a:t>
            </a:r>
            <a:r>
              <a:rPr lang="en-US" sz="14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uroChem</a:t>
            </a: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»</a:t>
            </a: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en-US" sz="14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Uralchem</a:t>
            </a: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»</a:t>
            </a: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«</a:t>
            </a:r>
            <a:r>
              <a:rPr lang="en-US" sz="14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Gasprom</a:t>
            </a:r>
            <a:r>
              <a:rPr lang="en-US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neftekhim</a:t>
            </a:r>
            <a:r>
              <a:rPr lang="en-US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salavat</a:t>
            </a: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»</a:t>
            </a: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«</a:t>
            </a:r>
            <a:r>
              <a:rPr lang="en-US" sz="14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Phosagro</a:t>
            </a: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»</a:t>
            </a: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«</a:t>
            </a:r>
            <a:r>
              <a:rPr lang="en-US" sz="14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Acron</a:t>
            </a: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»</a:t>
            </a: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en-US" sz="14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ostchem</a:t>
            </a:r>
            <a:r>
              <a:rPr lang="en-US" sz="1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Ukraine</a:t>
            </a:r>
            <a:r>
              <a:rPr lang="en-US" sz="1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» </a:t>
            </a:r>
            <a:r>
              <a:rPr lang="en-US" sz="14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etc</a:t>
            </a:r>
            <a:endParaRPr lang="en-US" sz="14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IMG_57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3" y="3356992"/>
            <a:ext cx="1728192" cy="2591971"/>
          </a:xfrm>
          <a:prstGeom prst="rect">
            <a:avLst/>
          </a:prstGeom>
        </p:spPr>
      </p:pic>
      <p:pic>
        <p:nvPicPr>
          <p:cNvPr id="15" name="Рисунок 14" descr="IMG_02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5" y="3645024"/>
            <a:ext cx="3096344" cy="2322258"/>
          </a:xfrm>
          <a:prstGeom prst="rect">
            <a:avLst/>
          </a:prstGeom>
        </p:spPr>
      </p:pic>
      <p:pic>
        <p:nvPicPr>
          <p:cNvPr id="16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3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3636" y="1268760"/>
            <a:ext cx="67313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More than 60 years of experience in mineral fertilizers market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More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than 150 production units already built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More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than 500 inventions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Company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' s annual turnover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RUB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billion (for 2013)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518455" y="444093"/>
            <a:ext cx="7824454" cy="696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u="sng" dirty="0" err="1" smtClean="0"/>
              <a:t>NIIK</a:t>
            </a:r>
            <a:r>
              <a:rPr lang="en-US" b="1" u="sng" dirty="0" smtClean="0"/>
              <a:t> remains a leader in a  national  engineering sector  </a:t>
            </a:r>
            <a:endParaRPr lang="ru-RU" b="1" u="sng" dirty="0"/>
          </a:p>
        </p:txBody>
      </p:sp>
      <p:pic>
        <p:nvPicPr>
          <p:cNvPr id="8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3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\\data\Custom Folders\ССО\Общие документы\фото_слайды\Невинномысск\Фото01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41" y="4433979"/>
            <a:ext cx="1976441" cy="148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\\data\Custom Folders\ССО\Общие документы\ФОТО\Менделеевск\осень 2014\PB1201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625" y="4221088"/>
            <a:ext cx="2245175" cy="168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\\data\Custom Folders\ССО\Общие документы\ФОТО\СБГ_КазАзот\2013-02-16 15.44.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872758"/>
            <a:ext cx="1376370" cy="103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\\data\Custom Folders\ССО\Общие документы\фото_слайды\Череповец\IMG_10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475" y="2823087"/>
            <a:ext cx="2620567" cy="196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\\data\Custom Folders\ССО\Общие документы\фото_слайды\Салават_Грануляция\IMG_026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1"/>
          <a:stretch/>
        </p:blipFill>
        <p:spPr bwMode="auto">
          <a:xfrm>
            <a:off x="7014966" y="1379578"/>
            <a:ext cx="1826531" cy="289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\\data\Custom Folders\ССО\Общие документы\фото_слайды\НАК Азот\Конечный вариант.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1" y="2795285"/>
            <a:ext cx="2233613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\\data\Custom Folders\ССО\Общие документы\фото_слайды\Акрон\новые\AVG_098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30980"/>
            <a:ext cx="2576158" cy="15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551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3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\\data\Custom Folders\ССО\Общие документы\ФОТО\здание НИИК\здание в облаках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5"/>
          <a:stretch/>
        </p:blipFill>
        <p:spPr bwMode="auto">
          <a:xfrm>
            <a:off x="-1" y="438151"/>
            <a:ext cx="9131669" cy="556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Титова\Desktop\карта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9271" b="12944"/>
          <a:stretch/>
        </p:blipFill>
        <p:spPr bwMode="auto">
          <a:xfrm>
            <a:off x="0" y="2105306"/>
            <a:ext cx="3752302" cy="38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Титова\Desktop\карта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776" r="73616" b="11984"/>
          <a:stretch/>
        </p:blipFill>
        <p:spPr bwMode="auto">
          <a:xfrm>
            <a:off x="3752302" y="2080550"/>
            <a:ext cx="1111684" cy="392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Титова\Desktop\карта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 t="35210" r="6497" b="13015"/>
          <a:stretch/>
        </p:blipFill>
        <p:spPr bwMode="auto">
          <a:xfrm>
            <a:off x="4962042" y="2996952"/>
            <a:ext cx="4015743" cy="295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854127" y="548680"/>
            <a:ext cx="7824454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OUR CUSTOMERS AND PARTNERS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686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white">
          <a:xfrm>
            <a:off x="251520" y="980728"/>
            <a:ext cx="7344816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u="sng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Company personnel </a:t>
            </a:r>
            <a:r>
              <a:rPr lang="ru-RU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~600 </a:t>
            </a:r>
            <a:r>
              <a:rPr lang="en-US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specialists</a:t>
            </a: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buFont typeface="Wingdings" pitchFamily="2" charset="2"/>
              <a:buChar char="Ø"/>
            </a:pP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 personnel qualification</a:t>
            </a: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qualification  required 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for members of 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self-regulatory organizations</a:t>
            </a: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necessary  trainings to gain additional experience 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 technical knowledge and skills training  </a:t>
            </a: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buFont typeface="Wingdings" pitchFamily="2" charset="2"/>
              <a:buChar char="Ø"/>
            </a:pP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862346" y="428604"/>
            <a:ext cx="7824454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Human resources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3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data\Custom Folders\ССО\Общие документы\ФОТО\Коллектив\IMG_24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68" y="2720224"/>
            <a:ext cx="4896544" cy="326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86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white">
          <a:xfrm>
            <a:off x="5652120" y="908719"/>
            <a:ext cx="4104456" cy="320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Technology development </a:t>
            </a: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 Project engineering</a:t>
            </a: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 Packaged delivery of equipment</a:t>
            </a: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500" b="1" dirty="0" err="1" smtClean="0">
                <a:latin typeface="Arial" pitchFamily="34" charset="0"/>
                <a:cs typeface="Arial" pitchFamily="34" charset="0"/>
              </a:rPr>
              <a:t>DCS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, simulators</a:t>
            </a: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 Industrial safety assessment and diagnostic</a:t>
            </a: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Test center</a:t>
            </a: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Project management</a:t>
            </a: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 Capital 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construction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1691680" y="332656"/>
            <a:ext cx="7056784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We offer our clients  the full  range of services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-35528" y="3475866"/>
            <a:ext cx="9099570" cy="2926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indent="342900" algn="just">
              <a:spcBef>
                <a:spcPct val="20000"/>
              </a:spcBef>
              <a:defRPr/>
            </a:pPr>
            <a:endParaRPr lang="en-US" sz="14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0" lvl="1" indent="342900" algn="just">
              <a:spcBef>
                <a:spcPct val="20000"/>
              </a:spcBef>
              <a:defRPr/>
            </a:pPr>
            <a:r>
              <a:rPr lang="en-US" b="1" dirty="0" err="1"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NIIK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includes departments covering engineering, technological and project management fields.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Technology </a:t>
            </a:r>
            <a:r>
              <a:rPr lang="en-US" sz="1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and process department</a:t>
            </a:r>
            <a:r>
              <a:rPr lang="ru-RU" sz="1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ru-RU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is responsible for developing ideas  and technologies,    know-hows,  equipment design  </a:t>
            </a:r>
            <a:r>
              <a:rPr lang="en-US" sz="14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etc</a:t>
            </a:r>
            <a:r>
              <a:rPr lang="en-US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1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Design and engineering department</a:t>
            </a:r>
            <a:r>
              <a:rPr lang="ru-RU" sz="1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ru-RU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is responsible for project management and design documentation development</a:t>
            </a:r>
            <a:endParaRPr lang="ru-RU" sz="1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Procurement and turn- key projects</a:t>
            </a:r>
            <a:r>
              <a:rPr lang="ru-RU" sz="1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is responsible for procurement of materials and equipment   </a:t>
            </a:r>
            <a:endParaRPr lang="ru-RU" sz="1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3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\\data\Custom Folders\ССО\Общие документы\ФОТО\НИИК 2013\IMG_7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4" y="980728"/>
            <a:ext cx="2655609" cy="177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\\data\Custom Folders\ССО\Общие документы\ФОТО\НИИК 2013\IMG_70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4289"/>
            <a:ext cx="2139787" cy="14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\\data\Custom Folders\ССО\Общие документы\ФОТО\Наука_май 2012\IMG_44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090" y="2502974"/>
            <a:ext cx="2210953" cy="14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\\data\Custom Folders\ССО\Общие документы\ФОТО\НИИК 2013\IMG_69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323" y="1140194"/>
            <a:ext cx="2305745" cy="15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\\data\Custom Folders\ССО\Общие документы\ФОТО\Фото на сайт лаб. №8\P109095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55" y="2796869"/>
            <a:ext cx="1810660" cy="135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86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862346" y="428604"/>
            <a:ext cx="7824454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Our patented technologies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169398" y="1844824"/>
            <a:ext cx="782445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1" i="0" u="none" strike="noStrike" kern="1200" cap="all" spc="0" normalizeH="0" baseline="0" noProof="0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   </a:t>
            </a:r>
            <a:r>
              <a:rPr kumimoji="0" lang="en-US" sz="1600" b="1" i="0" u="none" strike="noStrike" kern="1200" cap="all" spc="0" normalizeH="0" baseline="0" noProof="0" dirty="0" err="1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uREA</a:t>
            </a:r>
            <a:r>
              <a:rPr kumimoji="0" lang="en-US" sz="1600" b="1" i="0" u="none" strike="noStrike" kern="1200" cap="all" spc="0" normalizeH="0" baseline="0" noProof="0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cs typeface="Arial" pitchFamily="34" charset="0"/>
              </a:rPr>
              <a:t> TECHNOLOGIES</a:t>
            </a:r>
            <a:endParaRPr kumimoji="0" lang="ru-RU" sz="1600" b="1" i="0" u="none" strike="noStrike" kern="1200" cap="all" spc="0" normalizeH="0" noProof="0" dirty="0" smtClean="0">
              <a:ln w="9000" cmpd="sng">
                <a:solidFill>
                  <a:srgbClr val="C00000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600" b="1" cap="all" baseline="0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 MELAMINE TECHNOLOGIES</a:t>
            </a:r>
            <a:endParaRPr lang="ru-RU" sz="1600" b="1" cap="all" baseline="0" dirty="0" smtClean="0">
              <a:ln w="9000" cmpd="sng">
                <a:solidFill>
                  <a:srgbClr val="C00000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6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 new types  of fertilizers</a:t>
            </a:r>
            <a:endParaRPr lang="ru-RU" sz="1600" b="1" cap="all" dirty="0" smtClean="0">
              <a:ln w="9000" cmpd="sng">
                <a:solidFill>
                  <a:srgbClr val="C00000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600" b="1" cap="all" baseline="0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 advanced</a:t>
            </a:r>
            <a:r>
              <a:rPr lang="en-US" sz="16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repair methodologies</a:t>
            </a:r>
            <a:endParaRPr lang="ru-RU" sz="1600" b="1" cap="all" baseline="0" dirty="0" smtClean="0">
              <a:ln w="9000" cmpd="sng">
                <a:solidFill>
                  <a:srgbClr val="C00000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600" b="1" cap="all" dirty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 eco friendly </a:t>
            </a:r>
            <a:r>
              <a:rPr lang="en-US" sz="16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technologies, benefiting </a:t>
            </a:r>
            <a:endParaRPr lang="ru-RU" sz="1600" b="1" cap="all" dirty="0" smtClean="0">
              <a:ln w="9000" cmpd="sng">
                <a:solidFill>
                  <a:srgbClr val="C00000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1600" b="1" cap="all" dirty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earth </a:t>
            </a:r>
            <a:endParaRPr kumimoji="0" lang="ru-RU" sz="1600" b="1" i="0" u="none" strike="noStrike" kern="1200" cap="all" spc="0" normalizeH="0" baseline="0" noProof="0" dirty="0" smtClean="0">
              <a:ln w="9000" cmpd="sng">
                <a:solidFill>
                  <a:srgbClr val="C00000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3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data\Custom Folders\ССО\Общие документы\ФОТО\фото науки на производстве\ремонт2012\P1030441 Ю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8" y="3518795"/>
            <a:ext cx="1824187" cy="24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data\Custom Folders\ССО\Общие документы\ФОТО\СБГ_лаборатория\DSC_30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61048"/>
            <a:ext cx="3096344" cy="207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\\data\Custom Folders\ССО\Общие документы\ФОТО\фото гранбашен\Гранбашни\Одесса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57298"/>
            <a:ext cx="3250704" cy="216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\\data\Custom Folders\ССО\Общие документы\ФОТО\фото карбамида\карбамид-мален_фото\IMG_60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9" y="3704142"/>
            <a:ext cx="3044281" cy="22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8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440365"/>
            <a:ext cx="83582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authorizations </a:t>
            </a:r>
            <a:r>
              <a:rPr lang="en-US" sz="2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and Approvals Required </a:t>
            </a:r>
            <a:r>
              <a:rPr lang="en-US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for  designing</a:t>
            </a:r>
            <a:r>
              <a:rPr lang="ru-RU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construction </a:t>
            </a:r>
            <a:r>
              <a:rPr lang="ru-RU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and </a:t>
            </a:r>
            <a:r>
              <a:rPr lang="ru-RU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expert examination of industrial safety </a:t>
            </a:r>
            <a:endParaRPr lang="ru-RU" sz="2400" b="1" cap="all" dirty="0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400" b="1" cap="all" dirty="0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white">
          <a:xfrm>
            <a:off x="395536" y="1844824"/>
            <a:ext cx="612068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500" dirty="0" smtClean="0">
                <a:latin typeface="Arial" pitchFamily="34" charset="0"/>
                <a:cs typeface="Arial" pitchFamily="34" charset="0"/>
              </a:rPr>
              <a:t>NIIK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is a member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of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en-US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Self-regulatory 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non-profit organization  </a:t>
            </a:r>
            <a:endParaRPr lang="en-US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en-US" sz="15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en-US" sz="1500" b="1" dirty="0" err="1" smtClean="0">
                <a:latin typeface="Arial" pitchFamily="34" charset="0"/>
                <a:cs typeface="Arial" pitchFamily="34" charset="0"/>
              </a:rPr>
              <a:t>Neftegazohimproekt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»</a:t>
            </a:r>
            <a:endParaRPr lang="en-US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Self-regulatory non-profit organization </a:t>
            </a:r>
          </a:p>
          <a:p>
            <a:pPr eaLnBrk="0" hangingPunct="0"/>
            <a:r>
              <a:rPr lang="ru-RU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izhny Novgorod 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builders Association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»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  <a:p>
            <a:pPr eaLnBrk="0" hangingPunct="0">
              <a:buFont typeface="Wingdings" pitchFamily="2" charset="2"/>
              <a:buChar char="Ø"/>
            </a:pP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  Self-regulatory non-profit organization «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Expertprombezopasnost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eaLnBrk="0" hangingPunct="0">
              <a:buFont typeface="Wingdings" pitchFamily="2" charset="2"/>
              <a:buChar char="Ø"/>
            </a:pP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ru-RU" sz="1500" b="1" dirty="0" smtClean="0">
              <a:cs typeface="Arial" pitchFamily="34" charset="0"/>
            </a:endParaRPr>
          </a:p>
          <a:p>
            <a:pPr eaLnBrk="0" hangingPunct="0">
              <a:buFont typeface="Wingdings" pitchFamily="2" charset="2"/>
              <a:buChar char="Ø"/>
            </a:pPr>
            <a:endParaRPr lang="en-US" sz="1500" b="1" dirty="0">
              <a:cs typeface="Arial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628800"/>
            <a:ext cx="1610339" cy="228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5" b="2120"/>
          <a:stretch/>
        </p:blipFill>
        <p:spPr>
          <a:xfrm>
            <a:off x="6948264" y="2276872"/>
            <a:ext cx="1995226" cy="283518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2" y="3573016"/>
            <a:ext cx="1675599" cy="23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3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86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4"/>
          <p:cNvSpPr txBox="1">
            <a:spLocks/>
          </p:cNvSpPr>
          <p:nvPr/>
        </p:nvSpPr>
        <p:spPr>
          <a:xfrm>
            <a:off x="862346" y="428604"/>
            <a:ext cx="7824454" cy="624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Arial" pitchFamily="34" charset="0"/>
                <a:cs typeface="Arial" pitchFamily="34" charset="0"/>
              </a:rPr>
              <a:t>Russian Leader Of Quality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/>
          <a:stretch/>
        </p:blipFill>
        <p:spPr>
          <a:xfrm>
            <a:off x="5220072" y="3140968"/>
            <a:ext cx="3610760" cy="2664296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>
            <a:lum bright="-13000" contrast="24000"/>
          </a:blip>
          <a:srcRect/>
          <a:stretch>
            <a:fillRect/>
          </a:stretch>
        </p:blipFill>
        <p:spPr bwMode="auto">
          <a:xfrm>
            <a:off x="2567984" y="2636912"/>
            <a:ext cx="2364056" cy="325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3"/>
          <a:stretch/>
        </p:blipFill>
        <p:spPr>
          <a:xfrm>
            <a:off x="467544" y="2780929"/>
            <a:ext cx="2248653" cy="3110484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55576" y="1091208"/>
            <a:ext cx="792088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2010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– </a:t>
            </a:r>
            <a:r>
              <a:rPr lang="en-US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NIIK</a:t>
            </a:r>
            <a:r>
              <a:rPr lang="en-US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has become </a:t>
            </a:r>
            <a:r>
              <a:rPr lang="en-US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a winner  </a:t>
            </a:r>
            <a:r>
              <a:rPr lang="en-US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of the Second </a:t>
            </a:r>
            <a:r>
              <a:rPr lang="en-US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Annual National  Competition in the field of quality </a:t>
            </a:r>
            <a:r>
              <a:rPr lang="en-US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management.  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450850" eaLnBrk="0" hangingPunct="0"/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2012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General Director of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NIIK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Oleg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Kostin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was awarded the title of Russian Leader of Quality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NIIK</a:t>
            </a:r>
            <a:r>
              <a:rPr lang="en-US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gained </a:t>
            </a:r>
            <a:r>
              <a:rPr lang="en-US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chartered status from </a:t>
            </a:r>
            <a:r>
              <a:rPr lang="en-US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Chartered </a:t>
            </a:r>
            <a:r>
              <a:rPr lang="en-US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Quality Institute, a grade of  </a:t>
            </a:r>
            <a:r>
              <a:rPr lang="en-US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CQI</a:t>
            </a:r>
            <a:r>
              <a:rPr lang="en-US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membership is held by </a:t>
            </a:r>
            <a:r>
              <a:rPr lang="en-US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General Director </a:t>
            </a:r>
            <a:r>
              <a:rPr lang="en-US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Mr</a:t>
            </a:r>
            <a:r>
              <a:rPr lang="en-US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Oleg </a:t>
            </a:r>
            <a:r>
              <a:rPr lang="en-US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Kostin</a:t>
            </a:r>
            <a:r>
              <a:rPr lang="en-US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 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5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3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86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019 копия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72816"/>
            <a:ext cx="3672408" cy="19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3528" y="620688"/>
            <a:ext cx="871543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spc="50" dirty="0" smtClean="0">
                <a:ln w="11430"/>
                <a:solidFill>
                  <a:srgbClr val="FF0000"/>
                </a:solidFill>
                <a:latin typeface="Arial" charset="0"/>
              </a:rPr>
              <a:t>Licensed up-to-date soft wear for design, </a:t>
            </a:r>
          </a:p>
          <a:p>
            <a:pPr algn="ctr">
              <a:defRPr/>
            </a:pPr>
            <a:r>
              <a:rPr lang="en-US" b="1" spc="50" dirty="0" smtClean="0">
                <a:ln w="11430"/>
                <a:solidFill>
                  <a:srgbClr val="FF0000"/>
                </a:solidFill>
                <a:latin typeface="Arial" charset="0"/>
              </a:rPr>
              <a:t>engineering and scientific research  </a:t>
            </a:r>
            <a:endParaRPr lang="ru-RU" b="1" spc="50" dirty="0">
              <a:ln w="11430"/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4293096"/>
            <a:ext cx="4896544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b="1" spc="50" dirty="0" smtClean="0">
                <a:ln w="11430"/>
                <a:solidFill>
                  <a:srgbClr val="3333CC"/>
                </a:solidFill>
                <a:latin typeface="Arial" charset="0"/>
              </a:rPr>
              <a:t> Every work station is equipped with modern tools meeting  all necessary  requirements  for engineering and research working environment. </a:t>
            </a:r>
            <a:endParaRPr lang="ru-RU" b="1" spc="50" dirty="0">
              <a:ln w="11430"/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5421" y="1268060"/>
            <a:ext cx="522007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ts val="600"/>
              </a:spcBef>
              <a:defRPr/>
            </a:pPr>
            <a:r>
              <a:rPr lang="en-US" sz="1500" b="1" spc="50" dirty="0">
                <a:ln w="11430"/>
                <a:solidFill>
                  <a:srgbClr val="3333CC"/>
                </a:solidFill>
                <a:latin typeface="Arial" charset="0"/>
              </a:rPr>
              <a:t>Office system - more than 260 </a:t>
            </a:r>
            <a:r>
              <a:rPr lang="en-US" sz="1500" b="1" spc="50" dirty="0" smtClean="0">
                <a:ln w="11430"/>
                <a:solidFill>
                  <a:srgbClr val="3333CC"/>
                </a:solidFill>
                <a:latin typeface="Arial" charset="0"/>
              </a:rPr>
              <a:t>licenses</a:t>
            </a:r>
          </a:p>
          <a:p>
            <a:pPr>
              <a:spcBef>
                <a:spcPts val="600"/>
              </a:spcBef>
              <a:defRPr/>
            </a:pPr>
            <a:endParaRPr lang="en-US" sz="1500" b="1" spc="50" dirty="0">
              <a:ln w="11430"/>
              <a:solidFill>
                <a:srgbClr val="3333CC"/>
              </a:solidFill>
              <a:latin typeface="Arial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1500" b="1" spc="50" dirty="0">
                <a:ln w="11430"/>
                <a:solidFill>
                  <a:srgbClr val="3333CC"/>
                </a:solidFill>
                <a:latin typeface="Arial" charset="0"/>
              </a:rPr>
              <a:t>CAD system – more than 128 licenses </a:t>
            </a:r>
            <a:endParaRPr lang="en-US" sz="1500" b="1" spc="50" dirty="0" smtClean="0">
              <a:ln w="11430"/>
              <a:solidFill>
                <a:srgbClr val="3333CC"/>
              </a:solidFill>
              <a:latin typeface="Arial" charset="0"/>
            </a:endParaRPr>
          </a:p>
          <a:p>
            <a:pPr>
              <a:spcBef>
                <a:spcPts val="600"/>
              </a:spcBef>
              <a:defRPr/>
            </a:pPr>
            <a:endParaRPr lang="en-US" sz="1500" b="1" spc="50" dirty="0">
              <a:ln w="11430"/>
              <a:solidFill>
                <a:srgbClr val="3333CC"/>
              </a:solidFill>
              <a:latin typeface="Arial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1500" b="1" spc="50" dirty="0" err="1" smtClean="0">
                <a:ln w="11430"/>
                <a:solidFill>
                  <a:srgbClr val="3333CC"/>
                </a:solidFill>
                <a:latin typeface="Arial" charset="0"/>
              </a:rPr>
              <a:t>AVEVA</a:t>
            </a:r>
            <a:r>
              <a:rPr lang="en-US" sz="1500" b="1" spc="50" dirty="0" smtClean="0">
                <a:ln w="11430"/>
                <a:solidFill>
                  <a:srgbClr val="3333CC"/>
                </a:solidFill>
                <a:latin typeface="Arial" charset="0"/>
              </a:rPr>
              <a:t> complex for 3D design  </a:t>
            </a:r>
            <a:r>
              <a:rPr lang="ru-RU" sz="1500" b="1" spc="50" dirty="0" smtClean="0">
                <a:ln w="11430"/>
                <a:solidFill>
                  <a:srgbClr val="3333CC"/>
                </a:solidFill>
                <a:latin typeface="Arial" charset="0"/>
              </a:rPr>
              <a:t>– </a:t>
            </a:r>
            <a:r>
              <a:rPr lang="en-US" sz="1500" b="1" spc="50" dirty="0" smtClean="0">
                <a:ln w="11430"/>
                <a:solidFill>
                  <a:srgbClr val="3333CC"/>
                </a:solidFill>
                <a:latin typeface="Arial" charset="0"/>
              </a:rPr>
              <a:t>more than 30 </a:t>
            </a:r>
            <a:r>
              <a:rPr lang="ru-RU" sz="1500" b="1" spc="50" dirty="0" smtClean="0">
                <a:ln w="11430"/>
                <a:solidFill>
                  <a:srgbClr val="3333CC"/>
                </a:solidFill>
                <a:latin typeface="Arial" charset="0"/>
              </a:rPr>
              <a:t> </a:t>
            </a:r>
            <a:r>
              <a:rPr lang="en-US" sz="1500" b="1" spc="50" dirty="0" smtClean="0">
                <a:ln w="11430"/>
                <a:solidFill>
                  <a:srgbClr val="3333CC"/>
                </a:solidFill>
                <a:latin typeface="Arial" charset="0"/>
              </a:rPr>
              <a:t>workstations</a:t>
            </a:r>
          </a:p>
          <a:p>
            <a:pPr>
              <a:spcBef>
                <a:spcPts val="600"/>
              </a:spcBef>
              <a:defRPr/>
            </a:pPr>
            <a:endParaRPr lang="ru-RU" sz="1500" b="1" spc="50" dirty="0" smtClean="0">
              <a:ln w="11430"/>
              <a:solidFill>
                <a:srgbClr val="3333CC"/>
              </a:solidFill>
              <a:latin typeface="Arial" charset="0"/>
            </a:endParaRPr>
          </a:p>
          <a:p>
            <a:pPr>
              <a:spcBef>
                <a:spcPts val="600"/>
              </a:spcBef>
              <a:defRPr/>
            </a:pPr>
            <a:r>
              <a:rPr lang="ru-RU" sz="1500" b="1" spc="50" dirty="0" smtClean="0">
                <a:ln w="11430"/>
                <a:solidFill>
                  <a:srgbClr val="3333CC"/>
                </a:solidFill>
                <a:latin typeface="Arial" charset="0"/>
              </a:rPr>
              <a:t>С</a:t>
            </a:r>
            <a:r>
              <a:rPr lang="en-US" sz="1500" b="1" spc="50" dirty="0" err="1" smtClean="0">
                <a:ln w="11430"/>
                <a:solidFill>
                  <a:srgbClr val="3333CC"/>
                </a:solidFill>
                <a:latin typeface="Arial" charset="0"/>
              </a:rPr>
              <a:t>alculation</a:t>
            </a:r>
            <a:r>
              <a:rPr lang="en-US" sz="1500" b="1" spc="50" dirty="0" smtClean="0">
                <a:ln w="11430"/>
                <a:solidFill>
                  <a:srgbClr val="3333CC"/>
                </a:solidFill>
                <a:latin typeface="Arial" charset="0"/>
              </a:rPr>
              <a:t> </a:t>
            </a:r>
            <a:r>
              <a:rPr lang="en-US" sz="1500" b="1" spc="50" dirty="0" err="1" smtClean="0">
                <a:ln w="11430"/>
                <a:solidFill>
                  <a:srgbClr val="3333CC"/>
                </a:solidFill>
                <a:latin typeface="Arial" charset="0"/>
              </a:rPr>
              <a:t>programmes</a:t>
            </a:r>
            <a:r>
              <a:rPr lang="ru-RU" sz="1500" b="1" spc="50" dirty="0" smtClean="0">
                <a:ln w="11430"/>
                <a:solidFill>
                  <a:srgbClr val="3333CC"/>
                </a:solidFill>
                <a:latin typeface="Arial" charset="0"/>
              </a:rPr>
              <a:t>– </a:t>
            </a:r>
            <a:r>
              <a:rPr lang="en-US" sz="1500" b="1" spc="50" dirty="0" smtClean="0">
                <a:ln w="11430"/>
                <a:solidFill>
                  <a:srgbClr val="3333CC"/>
                </a:solidFill>
                <a:latin typeface="Arial" charset="0"/>
              </a:rPr>
              <a:t> more than </a:t>
            </a:r>
            <a:r>
              <a:rPr lang="ru-RU" sz="1500" b="1" spc="50" dirty="0" smtClean="0">
                <a:ln w="11430"/>
                <a:solidFill>
                  <a:srgbClr val="3333CC"/>
                </a:solidFill>
                <a:latin typeface="Arial" charset="0"/>
              </a:rPr>
              <a:t> 60</a:t>
            </a:r>
            <a:r>
              <a:rPr lang="en-US" sz="1500" b="1" spc="50" dirty="0" smtClean="0">
                <a:ln w="11430"/>
                <a:solidFill>
                  <a:srgbClr val="3333CC"/>
                </a:solidFill>
                <a:latin typeface="Arial" charset="0"/>
              </a:rPr>
              <a:t> licenses</a:t>
            </a:r>
            <a:endParaRPr lang="ru-RU" sz="1500" b="1" spc="50" dirty="0">
              <a:ln w="11430"/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14" name="Picture 6" descr="http://192.168.1.98:3000/WorldClient.dll?Session=IYSDWCZ&amp;View=Attachment&amp;Number=1630&amp;FolderID=0&amp;Part=2&amp;Filename=IMG_179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1864"/>
          <a:stretch>
            <a:fillRect/>
          </a:stretch>
        </p:blipFill>
        <p:spPr bwMode="auto">
          <a:xfrm>
            <a:off x="5436096" y="3736207"/>
            <a:ext cx="3458852" cy="2205550"/>
          </a:xfrm>
          <a:prstGeom prst="rect">
            <a:avLst/>
          </a:prstGeom>
          <a:noFill/>
        </p:spPr>
      </p:pic>
      <p:pic>
        <p:nvPicPr>
          <p:cNvPr id="11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3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86323"/>
      </p:ext>
    </p:extLst>
  </p:cSld>
  <p:clrMapOvr>
    <a:masterClrMapping/>
  </p:clrMapOvr>
</p:sld>
</file>

<file path=ppt/theme/theme1.xml><?xml version="1.0" encoding="utf-8"?>
<a:theme xmlns:a="http://schemas.openxmlformats.org/drawingml/2006/main" name="новый стил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новый стиль</Template>
  <TotalTime>1509</TotalTime>
  <Words>633</Words>
  <Application>Microsoft Office PowerPoint</Application>
  <PresentationFormat>Экран (4:3)</PresentationFormat>
  <Paragraphs>138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новый стиль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Предтеченский Александр Владимирович</dc:creator>
  <cp:lastModifiedBy>Титова Кира Эдуардовна</cp:lastModifiedBy>
  <cp:revision>88</cp:revision>
  <dcterms:created xsi:type="dcterms:W3CDTF">2014-06-09T11:07:47Z</dcterms:created>
  <dcterms:modified xsi:type="dcterms:W3CDTF">2015-02-09T08:48:24Z</dcterms:modified>
</cp:coreProperties>
</file>