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22591362126248E-2"/>
          <c:y val="3.90625E-2"/>
          <c:w val="0.93355481727574763"/>
          <c:h val="0.92187500000000122"/>
        </c:manualLayout>
      </c:layout>
      <c:areaChart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33CCCC"/>
            </a:solidFill>
            <a:ln w="12863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1 кв</c:v>
                </c:pt>
                <c:pt idx="1">
                  <c:v>2 кв</c:v>
                </c:pt>
                <c:pt idx="2">
                  <c:v>3 кв</c:v>
                </c:pt>
                <c:pt idx="3">
                  <c:v>4 кв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rgbClr val="00CCFF"/>
            </a:solidFill>
            <a:ln w="12863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1 кв</c:v>
                </c:pt>
                <c:pt idx="1">
                  <c:v>2 кв</c:v>
                </c:pt>
                <c:pt idx="2">
                  <c:v>3 кв</c:v>
                </c:pt>
                <c:pt idx="3">
                  <c:v>4 кв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 formatCode="General">
                  <c:v>55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rgbClr val="CCCCFF"/>
            </a:solidFill>
            <a:ln w="12863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1 кв</c:v>
                </c:pt>
                <c:pt idx="1">
                  <c:v>2 кв</c:v>
                </c:pt>
                <c:pt idx="2">
                  <c:v>3 кв</c:v>
                </c:pt>
                <c:pt idx="3">
                  <c:v>4 кв</c:v>
                </c:pt>
              </c:strCache>
            </c:strRef>
          </c:cat>
          <c:val>
            <c:numRef>
              <c:f>Sheet1!$B$4:$E$4</c:f>
              <c:numCache>
                <c:formatCode>0</c:formatCode>
                <c:ptCount val="4"/>
                <c:pt idx="0" formatCode="General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133760"/>
        <c:axId val="42315776"/>
      </c:areaChart>
      <c:catAx>
        <c:axId val="42133760"/>
        <c:scaling>
          <c:orientation val="minMax"/>
        </c:scaling>
        <c:delete val="1"/>
        <c:axPos val="b"/>
        <c:majorTickMark val="out"/>
        <c:minorTickMark val="none"/>
        <c:tickLblPos val="none"/>
        <c:crossAx val="42315776"/>
        <c:crosses val="autoZero"/>
        <c:auto val="1"/>
        <c:lblAlgn val="ctr"/>
        <c:lblOffset val="100"/>
        <c:noMultiLvlLbl val="0"/>
      </c:catAx>
      <c:valAx>
        <c:axId val="42315776"/>
        <c:scaling>
          <c:orientation val="minMax"/>
        </c:scaling>
        <c:delete val="1"/>
        <c:axPos val="l"/>
        <c:majorGridlines>
          <c:spPr>
            <a:ln w="3216">
              <a:solidFill>
                <a:schemeClr val="tx1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one"/>
        <c:crossAx val="42133760"/>
        <c:crosses val="autoZero"/>
        <c:crossBetween val="midCat"/>
      </c:valAx>
      <c:spPr>
        <a:noFill/>
        <a:ln w="12863">
          <a:solidFill>
            <a:schemeClr val="tx1"/>
          </a:solidFill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14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1E677-A865-4CE4-AF52-44A2A5AAF9F1}" type="doc">
      <dgm:prSet loTypeId="urn:microsoft.com/office/officeart/2005/8/layout/target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8D67515-27F1-4578-8D92-2F781DE2C968}">
      <dgm:prSet phldrT="[Текст]" custT="1"/>
      <dgm:spPr/>
      <dgm:t>
        <a:bodyPr/>
        <a:lstStyle/>
        <a:p>
          <a:pPr marL="0" indent="447675" algn="l"/>
          <a:r>
            <a:rPr lang="en-US" sz="1100" b="1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License </a:t>
          </a:r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for technology</a:t>
          </a:r>
          <a:endParaRPr lang="ru-RU" sz="11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BB048A-48B6-4744-A303-CC88B988DDA2}" type="parTrans" cxnId="{F6805260-F81E-48DD-B10B-45749B20FAA4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8CD7138-1B13-4C45-9624-4B13C5E999F8}" type="sibTrans" cxnId="{F6805260-F81E-48DD-B10B-45749B20FAA4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A1AA4A6-2472-476D-9367-518B03192BFC}">
      <dgm:prSet phldrT="[Текст]" custT="1"/>
      <dgm:spPr/>
      <dgm:t>
        <a:bodyPr/>
        <a:lstStyle/>
        <a:p>
          <a:pPr marL="0" indent="457200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Basic engineering/basic design</a:t>
          </a:r>
          <a:endParaRPr lang="ru-RU" sz="11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4655F1-127D-4794-8F48-03A9C05C4943}" type="parTrans" cxnId="{2F5E08B9-BA83-4F36-ABB1-177815F83763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6B01EC6-636B-459C-B160-EE46382A8299}" type="sibTrans" cxnId="{2F5E08B9-BA83-4F36-ABB1-177815F83763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4F937D3-91B9-460E-9B6A-2708126ADC2C}">
      <dgm:prSet phldrT="[Текст]" custT="1"/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Detailed engineering</a:t>
          </a:r>
          <a:endParaRPr lang="ru-RU" sz="11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56CC7A7-5F78-4E8B-A1FA-FD866F4A2F38}" type="parTrans" cxnId="{B48F7F68-5E7F-4227-9EE1-8772B630E8D2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2169788-CA6B-47E4-9EBF-F4C5919D6AF6}" type="sibTrans" cxnId="{B48F7F68-5E7F-4227-9EE1-8772B630E8D2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10576CD-68DC-49FD-9948-E584399E4A9D}">
      <dgm:prSet custT="1"/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Equipment procurement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EE6D3989-9512-455C-A1DE-F3B4D588EE6E}" type="parTrans" cxnId="{153EBDAF-23A7-47D3-84CA-0D245B208C94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9FA7067-9EC9-4D17-AF3C-588BFEF7C168}" type="sibTrans" cxnId="{153EBDAF-23A7-47D3-84CA-0D245B208C94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30C7EDD-636A-4A01-9F7B-4A06BFF77AC8}" type="pres">
      <dgm:prSet presAssocID="{8DA1E677-A865-4CE4-AF52-44A2A5AAF9F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EBB39-A890-4BA2-BB63-5B9EF8BA4864}" type="pres">
      <dgm:prSet presAssocID="{68D67515-27F1-4578-8D92-2F781DE2C968}" presName="circle1" presStyleLbl="node1" presStyleIdx="0" presStyleCnt="4"/>
      <dgm:spPr/>
    </dgm:pt>
    <dgm:pt modelId="{D7670E16-6906-40CC-9F04-C41BF74EE5BF}" type="pres">
      <dgm:prSet presAssocID="{68D67515-27F1-4578-8D92-2F781DE2C968}" presName="space" presStyleCnt="0"/>
      <dgm:spPr/>
    </dgm:pt>
    <dgm:pt modelId="{F0780BB0-4C56-4D1A-816D-3AE87688A741}" type="pres">
      <dgm:prSet presAssocID="{68D67515-27F1-4578-8D92-2F781DE2C968}" presName="rect1" presStyleLbl="alignAcc1" presStyleIdx="0" presStyleCnt="4"/>
      <dgm:spPr/>
      <dgm:t>
        <a:bodyPr/>
        <a:lstStyle/>
        <a:p>
          <a:endParaRPr lang="ru-RU"/>
        </a:p>
      </dgm:t>
    </dgm:pt>
    <dgm:pt modelId="{D065FBDA-9EA2-4820-994E-1E225CD91F75}" type="pres">
      <dgm:prSet presAssocID="{2A1AA4A6-2472-476D-9367-518B03192BFC}" presName="vertSpace2" presStyleLbl="node1" presStyleIdx="0" presStyleCnt="4"/>
      <dgm:spPr/>
    </dgm:pt>
    <dgm:pt modelId="{7DFF3984-1019-48C7-98E2-4660A51529C6}" type="pres">
      <dgm:prSet presAssocID="{2A1AA4A6-2472-476D-9367-518B03192BFC}" presName="circle2" presStyleLbl="node1" presStyleIdx="1" presStyleCnt="4"/>
      <dgm:spPr/>
    </dgm:pt>
    <dgm:pt modelId="{5FEB84DB-6EC5-4C42-BFA5-F43844C84E80}" type="pres">
      <dgm:prSet presAssocID="{2A1AA4A6-2472-476D-9367-518B03192BFC}" presName="rect2" presStyleLbl="alignAcc1" presStyleIdx="1" presStyleCnt="4"/>
      <dgm:spPr/>
      <dgm:t>
        <a:bodyPr/>
        <a:lstStyle/>
        <a:p>
          <a:endParaRPr lang="ru-RU"/>
        </a:p>
      </dgm:t>
    </dgm:pt>
    <dgm:pt modelId="{5BB9F172-B9B3-4A00-8459-A81192A86FC9}" type="pres">
      <dgm:prSet presAssocID="{34F937D3-91B9-460E-9B6A-2708126ADC2C}" presName="vertSpace3" presStyleLbl="node1" presStyleIdx="1" presStyleCnt="4"/>
      <dgm:spPr/>
    </dgm:pt>
    <dgm:pt modelId="{292C4E65-8E7B-431B-BD78-5EDFF2E90AD6}" type="pres">
      <dgm:prSet presAssocID="{34F937D3-91B9-460E-9B6A-2708126ADC2C}" presName="circle3" presStyleLbl="node1" presStyleIdx="2" presStyleCnt="4"/>
      <dgm:spPr/>
    </dgm:pt>
    <dgm:pt modelId="{211CC9E9-53FA-480A-91D0-7C54A5AB4AFF}" type="pres">
      <dgm:prSet presAssocID="{34F937D3-91B9-460E-9B6A-2708126ADC2C}" presName="rect3" presStyleLbl="alignAcc1" presStyleIdx="2" presStyleCnt="4"/>
      <dgm:spPr/>
      <dgm:t>
        <a:bodyPr/>
        <a:lstStyle/>
        <a:p>
          <a:endParaRPr lang="ru-RU"/>
        </a:p>
      </dgm:t>
    </dgm:pt>
    <dgm:pt modelId="{5B396F9E-FD16-4974-9946-065D5A7EEF79}" type="pres">
      <dgm:prSet presAssocID="{810576CD-68DC-49FD-9948-E584399E4A9D}" presName="vertSpace4" presStyleLbl="node1" presStyleIdx="2" presStyleCnt="4"/>
      <dgm:spPr/>
    </dgm:pt>
    <dgm:pt modelId="{86432F38-32E1-4FE4-A289-53368A239189}" type="pres">
      <dgm:prSet presAssocID="{810576CD-68DC-49FD-9948-E584399E4A9D}" presName="circle4" presStyleLbl="node1" presStyleIdx="3" presStyleCnt="4"/>
      <dgm:spPr/>
    </dgm:pt>
    <dgm:pt modelId="{98F344E4-00B0-49D2-9E41-7E68FD36D8EE}" type="pres">
      <dgm:prSet presAssocID="{810576CD-68DC-49FD-9948-E584399E4A9D}" presName="rect4" presStyleLbl="alignAcc1" presStyleIdx="3" presStyleCnt="4" custLinFactNeighborX="63" custLinFactNeighborY="-716"/>
      <dgm:spPr/>
      <dgm:t>
        <a:bodyPr/>
        <a:lstStyle/>
        <a:p>
          <a:endParaRPr lang="ru-RU"/>
        </a:p>
      </dgm:t>
    </dgm:pt>
    <dgm:pt modelId="{61E9C489-F4C1-48A0-98CB-C84E7F4A53ED}" type="pres">
      <dgm:prSet presAssocID="{68D67515-27F1-4578-8D92-2F781DE2C968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ED6AE-971C-4815-A46C-49F079C441BF}" type="pres">
      <dgm:prSet presAssocID="{2A1AA4A6-2472-476D-9367-518B03192BFC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915FE-A130-476A-A6D2-C8BEE949E3A9}" type="pres">
      <dgm:prSet presAssocID="{34F937D3-91B9-460E-9B6A-2708126ADC2C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EE946-3BD0-4570-8ADA-130902B99274}" type="pres">
      <dgm:prSet presAssocID="{810576CD-68DC-49FD-9948-E584399E4A9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122F0E-3D02-47F2-95FF-95FA5B6C2D33}" type="presOf" srcId="{8DA1E677-A865-4CE4-AF52-44A2A5AAF9F1}" destId="{530C7EDD-636A-4A01-9F7B-4A06BFF77AC8}" srcOrd="0" destOrd="0" presId="urn:microsoft.com/office/officeart/2005/8/layout/target3"/>
    <dgm:cxn modelId="{143164A5-3F9D-43A5-B87F-9CF841447991}" type="presOf" srcId="{34F937D3-91B9-460E-9B6A-2708126ADC2C}" destId="{457915FE-A130-476A-A6D2-C8BEE949E3A9}" srcOrd="1" destOrd="0" presId="urn:microsoft.com/office/officeart/2005/8/layout/target3"/>
    <dgm:cxn modelId="{A9D2D802-8DAD-4277-AE3B-F87695D5BC72}" type="presOf" srcId="{810576CD-68DC-49FD-9948-E584399E4A9D}" destId="{BDAEE946-3BD0-4570-8ADA-130902B99274}" srcOrd="1" destOrd="0" presId="urn:microsoft.com/office/officeart/2005/8/layout/target3"/>
    <dgm:cxn modelId="{153EBDAF-23A7-47D3-84CA-0D245B208C94}" srcId="{8DA1E677-A865-4CE4-AF52-44A2A5AAF9F1}" destId="{810576CD-68DC-49FD-9948-E584399E4A9D}" srcOrd="3" destOrd="0" parTransId="{EE6D3989-9512-455C-A1DE-F3B4D588EE6E}" sibTransId="{F9FA7067-9EC9-4D17-AF3C-588BFEF7C168}"/>
    <dgm:cxn modelId="{3A240176-0020-46BD-849F-CF8DB9A91B52}" type="presOf" srcId="{2A1AA4A6-2472-476D-9367-518B03192BFC}" destId="{5FEB84DB-6EC5-4C42-BFA5-F43844C84E80}" srcOrd="0" destOrd="0" presId="urn:microsoft.com/office/officeart/2005/8/layout/target3"/>
    <dgm:cxn modelId="{4B08CAD2-8573-4CED-A314-7FEF3581C0FB}" type="presOf" srcId="{34F937D3-91B9-460E-9B6A-2708126ADC2C}" destId="{211CC9E9-53FA-480A-91D0-7C54A5AB4AFF}" srcOrd="0" destOrd="0" presId="urn:microsoft.com/office/officeart/2005/8/layout/target3"/>
    <dgm:cxn modelId="{B48F7F68-5E7F-4227-9EE1-8772B630E8D2}" srcId="{8DA1E677-A865-4CE4-AF52-44A2A5AAF9F1}" destId="{34F937D3-91B9-460E-9B6A-2708126ADC2C}" srcOrd="2" destOrd="0" parTransId="{956CC7A7-5F78-4E8B-A1FA-FD866F4A2F38}" sibTransId="{B2169788-CA6B-47E4-9EBF-F4C5919D6AF6}"/>
    <dgm:cxn modelId="{F6805260-F81E-48DD-B10B-45749B20FAA4}" srcId="{8DA1E677-A865-4CE4-AF52-44A2A5AAF9F1}" destId="{68D67515-27F1-4578-8D92-2F781DE2C968}" srcOrd="0" destOrd="0" parTransId="{54BB048A-48B6-4744-A303-CC88B988DDA2}" sibTransId="{18CD7138-1B13-4C45-9624-4B13C5E999F8}"/>
    <dgm:cxn modelId="{E9118E31-831C-4C87-BE87-8258F86BECEB}" type="presOf" srcId="{68D67515-27F1-4578-8D92-2F781DE2C968}" destId="{61E9C489-F4C1-48A0-98CB-C84E7F4A53ED}" srcOrd="1" destOrd="0" presId="urn:microsoft.com/office/officeart/2005/8/layout/target3"/>
    <dgm:cxn modelId="{7158248F-DF72-46C1-938A-0FBC0A34A0A8}" type="presOf" srcId="{2A1AA4A6-2472-476D-9367-518B03192BFC}" destId="{C45ED6AE-971C-4815-A46C-49F079C441BF}" srcOrd="1" destOrd="0" presId="urn:microsoft.com/office/officeart/2005/8/layout/target3"/>
    <dgm:cxn modelId="{2F5E08B9-BA83-4F36-ABB1-177815F83763}" srcId="{8DA1E677-A865-4CE4-AF52-44A2A5AAF9F1}" destId="{2A1AA4A6-2472-476D-9367-518B03192BFC}" srcOrd="1" destOrd="0" parTransId="{2E4655F1-127D-4794-8F48-03A9C05C4943}" sibTransId="{36B01EC6-636B-459C-B160-EE46382A8299}"/>
    <dgm:cxn modelId="{C1F31891-FCDD-434F-9940-C981910DB9C5}" type="presOf" srcId="{68D67515-27F1-4578-8D92-2F781DE2C968}" destId="{F0780BB0-4C56-4D1A-816D-3AE87688A741}" srcOrd="0" destOrd="0" presId="urn:microsoft.com/office/officeart/2005/8/layout/target3"/>
    <dgm:cxn modelId="{3D29CAA8-AE94-4EE4-A8B4-E8DA8BE0ACCE}" type="presOf" srcId="{810576CD-68DC-49FD-9948-E584399E4A9D}" destId="{98F344E4-00B0-49D2-9E41-7E68FD36D8EE}" srcOrd="0" destOrd="0" presId="urn:microsoft.com/office/officeart/2005/8/layout/target3"/>
    <dgm:cxn modelId="{3D9A6ADA-C62C-4831-A969-F29D09ED0837}" type="presParOf" srcId="{530C7EDD-636A-4A01-9F7B-4A06BFF77AC8}" destId="{D90EBB39-A890-4BA2-BB63-5B9EF8BA4864}" srcOrd="0" destOrd="0" presId="urn:microsoft.com/office/officeart/2005/8/layout/target3"/>
    <dgm:cxn modelId="{E19DD36A-747A-4312-8202-0C78A30F84C6}" type="presParOf" srcId="{530C7EDD-636A-4A01-9F7B-4A06BFF77AC8}" destId="{D7670E16-6906-40CC-9F04-C41BF74EE5BF}" srcOrd="1" destOrd="0" presId="urn:microsoft.com/office/officeart/2005/8/layout/target3"/>
    <dgm:cxn modelId="{F2F06CA1-6306-4AC0-AA99-7B772B2C7A8B}" type="presParOf" srcId="{530C7EDD-636A-4A01-9F7B-4A06BFF77AC8}" destId="{F0780BB0-4C56-4D1A-816D-3AE87688A741}" srcOrd="2" destOrd="0" presId="urn:microsoft.com/office/officeart/2005/8/layout/target3"/>
    <dgm:cxn modelId="{0D8DA2FC-C6B1-404F-95BF-36C6DC04347B}" type="presParOf" srcId="{530C7EDD-636A-4A01-9F7B-4A06BFF77AC8}" destId="{D065FBDA-9EA2-4820-994E-1E225CD91F75}" srcOrd="3" destOrd="0" presId="urn:microsoft.com/office/officeart/2005/8/layout/target3"/>
    <dgm:cxn modelId="{81195879-8346-448A-9A3B-5DA5BB746468}" type="presParOf" srcId="{530C7EDD-636A-4A01-9F7B-4A06BFF77AC8}" destId="{7DFF3984-1019-48C7-98E2-4660A51529C6}" srcOrd="4" destOrd="0" presId="urn:microsoft.com/office/officeart/2005/8/layout/target3"/>
    <dgm:cxn modelId="{EB20BDBD-C38F-4EBB-BBAA-454492383428}" type="presParOf" srcId="{530C7EDD-636A-4A01-9F7B-4A06BFF77AC8}" destId="{5FEB84DB-6EC5-4C42-BFA5-F43844C84E80}" srcOrd="5" destOrd="0" presId="urn:microsoft.com/office/officeart/2005/8/layout/target3"/>
    <dgm:cxn modelId="{641CAC67-BEEC-4CBA-B099-2159FB0ED752}" type="presParOf" srcId="{530C7EDD-636A-4A01-9F7B-4A06BFF77AC8}" destId="{5BB9F172-B9B3-4A00-8459-A81192A86FC9}" srcOrd="6" destOrd="0" presId="urn:microsoft.com/office/officeart/2005/8/layout/target3"/>
    <dgm:cxn modelId="{3D4B6F1E-2319-4CED-B479-6B10AF8D6D37}" type="presParOf" srcId="{530C7EDD-636A-4A01-9F7B-4A06BFF77AC8}" destId="{292C4E65-8E7B-431B-BD78-5EDFF2E90AD6}" srcOrd="7" destOrd="0" presId="urn:microsoft.com/office/officeart/2005/8/layout/target3"/>
    <dgm:cxn modelId="{792412B2-D474-4B0F-92C8-C225FB91049F}" type="presParOf" srcId="{530C7EDD-636A-4A01-9F7B-4A06BFF77AC8}" destId="{211CC9E9-53FA-480A-91D0-7C54A5AB4AFF}" srcOrd="8" destOrd="0" presId="urn:microsoft.com/office/officeart/2005/8/layout/target3"/>
    <dgm:cxn modelId="{7F486FEF-C5CE-4A15-BCC2-197F5B01D3F6}" type="presParOf" srcId="{530C7EDD-636A-4A01-9F7B-4A06BFF77AC8}" destId="{5B396F9E-FD16-4974-9946-065D5A7EEF79}" srcOrd="9" destOrd="0" presId="urn:microsoft.com/office/officeart/2005/8/layout/target3"/>
    <dgm:cxn modelId="{0DA99508-B18E-4496-82BC-5C17D4C9A5EE}" type="presParOf" srcId="{530C7EDD-636A-4A01-9F7B-4A06BFF77AC8}" destId="{86432F38-32E1-4FE4-A289-53368A239189}" srcOrd="10" destOrd="0" presId="urn:microsoft.com/office/officeart/2005/8/layout/target3"/>
    <dgm:cxn modelId="{F6A38D57-B0A5-46C8-9FDC-C399B55BAD45}" type="presParOf" srcId="{530C7EDD-636A-4A01-9F7B-4A06BFF77AC8}" destId="{98F344E4-00B0-49D2-9E41-7E68FD36D8EE}" srcOrd="11" destOrd="0" presId="urn:microsoft.com/office/officeart/2005/8/layout/target3"/>
    <dgm:cxn modelId="{9895C045-26EA-4FDC-BA14-6802183F81FB}" type="presParOf" srcId="{530C7EDD-636A-4A01-9F7B-4A06BFF77AC8}" destId="{61E9C489-F4C1-48A0-98CB-C84E7F4A53ED}" srcOrd="12" destOrd="0" presId="urn:microsoft.com/office/officeart/2005/8/layout/target3"/>
    <dgm:cxn modelId="{5A6F9395-B027-498D-8F82-4CECB1779B00}" type="presParOf" srcId="{530C7EDD-636A-4A01-9F7B-4A06BFF77AC8}" destId="{C45ED6AE-971C-4815-A46C-49F079C441BF}" srcOrd="13" destOrd="0" presId="urn:microsoft.com/office/officeart/2005/8/layout/target3"/>
    <dgm:cxn modelId="{36C0BC02-6AA7-4BC8-B164-C4CD9254675A}" type="presParOf" srcId="{530C7EDD-636A-4A01-9F7B-4A06BFF77AC8}" destId="{457915FE-A130-476A-A6D2-C8BEE949E3A9}" srcOrd="14" destOrd="0" presId="urn:microsoft.com/office/officeart/2005/8/layout/target3"/>
    <dgm:cxn modelId="{CE282AD0-13CE-40FD-AD90-73C4BCAC56E1}" type="presParOf" srcId="{530C7EDD-636A-4A01-9F7B-4A06BFF77AC8}" destId="{BDAEE946-3BD0-4570-8ADA-130902B99274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EB536-BD97-4F2F-A89E-30663B432046}" type="doc">
      <dgm:prSet loTypeId="urn:microsoft.com/office/officeart/2005/8/layout/targe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4674486-EC71-4978-8A1A-61C41F24252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Engineering and design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, </a:t>
          </a:r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integration  with the infrastructure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8E488AB9-8A8F-4338-921C-A97B3AB6BCD3}" type="parTrans" cxnId="{237E4557-D7D4-4ACA-87B8-9D4DB46575EB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06AE4A2-9068-44B3-BAC6-D9B8EA3B1DD7}" type="sibTrans" cxnId="{237E4557-D7D4-4ACA-87B8-9D4DB46575EB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0EB9459-3F76-4E86-80F1-0A1DAAD0261F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Documentation for approval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2BA8D9E6-5DA4-4BEC-B63E-FD956BB3D3AB}" type="parTrans" cxnId="{3E7FB37F-A3A2-4E69-96C6-D4FF0BD67072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EC8F3A7-6382-48AC-BE44-3E44229D654D}" type="sibTrans" cxnId="{3E7FB37F-A3A2-4E69-96C6-D4FF0BD67072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DEF910D-B342-440B-86F4-C49B2DF07CA5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Building permit  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B08763A6-8E57-4F28-A0B0-0C9F84746F30}" type="parTrans" cxnId="{228B7A88-965C-40E5-9C8A-CC2E4E45204D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7D494D1-E986-4D76-AAD0-A2133514AA32}" type="sibTrans" cxnId="{228B7A88-965C-40E5-9C8A-CC2E4E45204D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B9C599C-2388-45CD-B8C7-4A7399D71DFE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Detail design for construction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FD46A540-2103-48D4-90FD-2A04F83007EC}" type="parTrans" cxnId="{0DE83D47-C443-442C-8899-E613D46D7608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895122-54FE-4D36-81CF-81A9E621D2D6}" type="sibTrans" cxnId="{0DE83D47-C443-442C-8899-E613D46D7608}">
      <dgm:prSet/>
      <dgm:spPr/>
      <dgm:t>
        <a:bodyPr/>
        <a:lstStyle/>
        <a:p>
          <a:pPr algn="l"/>
          <a:endParaRPr lang="ru-RU" sz="11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87EC25E-EEEA-4B85-8067-2F9F4D1CF34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47675" algn="l"/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Compliance of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import deliveries   with Russian safety codes 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C672D590-1214-4818-B755-B2AF6BE05B26}" type="parTrans" cxnId="{BBD159AB-29EF-4A65-A90F-3477637A7F3B}">
      <dgm:prSet/>
      <dgm:spPr/>
      <dgm:t>
        <a:bodyPr/>
        <a:lstStyle/>
        <a:p>
          <a:endParaRPr lang="ru-RU"/>
        </a:p>
      </dgm:t>
    </dgm:pt>
    <dgm:pt modelId="{12390236-C9FF-4809-A55B-966994E88EEB}" type="sibTrans" cxnId="{BBD159AB-29EF-4A65-A90F-3477637A7F3B}">
      <dgm:prSet/>
      <dgm:spPr/>
      <dgm:t>
        <a:bodyPr/>
        <a:lstStyle/>
        <a:p>
          <a:endParaRPr lang="ru-RU"/>
        </a:p>
      </dgm:t>
    </dgm:pt>
    <dgm:pt modelId="{4CF775EE-B53E-4B09-8944-2D6D55FDFF60}" type="pres">
      <dgm:prSet presAssocID="{4EEEB536-BD97-4F2F-A89E-30663B43204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F8BB1-C28C-49FD-B1B7-B5DD8A2AC01C}" type="pres">
      <dgm:prSet presAssocID="{54674486-EC71-4978-8A1A-61C41F242526}" presName="circle1" presStyleLbl="node1" presStyleIdx="0" presStyleCnt="5"/>
      <dgm:spPr/>
    </dgm:pt>
    <dgm:pt modelId="{D4CE546B-1E38-4785-8290-36EF9A03E054}" type="pres">
      <dgm:prSet presAssocID="{54674486-EC71-4978-8A1A-61C41F242526}" presName="space" presStyleCnt="0"/>
      <dgm:spPr/>
    </dgm:pt>
    <dgm:pt modelId="{C15C0D0B-CC7E-48F0-BD6F-D0EA18C92D3D}" type="pres">
      <dgm:prSet presAssocID="{54674486-EC71-4978-8A1A-61C41F242526}" presName="rect1" presStyleLbl="alignAcc1" presStyleIdx="0" presStyleCnt="5"/>
      <dgm:spPr/>
      <dgm:t>
        <a:bodyPr/>
        <a:lstStyle/>
        <a:p>
          <a:endParaRPr lang="ru-RU"/>
        </a:p>
      </dgm:t>
    </dgm:pt>
    <dgm:pt modelId="{8992C4D1-419A-4DAE-848D-AFA73DE91F0B}" type="pres">
      <dgm:prSet presAssocID="{00EB9459-3F76-4E86-80F1-0A1DAAD0261F}" presName="vertSpace2" presStyleLbl="node1" presStyleIdx="0" presStyleCnt="5"/>
      <dgm:spPr/>
    </dgm:pt>
    <dgm:pt modelId="{BFF3C998-6113-4AF9-A4CE-0870E76DA695}" type="pres">
      <dgm:prSet presAssocID="{00EB9459-3F76-4E86-80F1-0A1DAAD0261F}" presName="circle2" presStyleLbl="node1" presStyleIdx="1" presStyleCnt="5"/>
      <dgm:spPr/>
    </dgm:pt>
    <dgm:pt modelId="{A01248BB-CCC3-4CAB-8AEB-0D83E8E2735A}" type="pres">
      <dgm:prSet presAssocID="{00EB9459-3F76-4E86-80F1-0A1DAAD0261F}" presName="rect2" presStyleLbl="alignAcc1" presStyleIdx="1" presStyleCnt="5"/>
      <dgm:spPr/>
      <dgm:t>
        <a:bodyPr/>
        <a:lstStyle/>
        <a:p>
          <a:endParaRPr lang="ru-RU"/>
        </a:p>
      </dgm:t>
    </dgm:pt>
    <dgm:pt modelId="{026369C3-0D47-4D74-9B1A-D21AFE8CE957}" type="pres">
      <dgm:prSet presAssocID="{2DEF910D-B342-440B-86F4-C49B2DF07CA5}" presName="vertSpace3" presStyleLbl="node1" presStyleIdx="1" presStyleCnt="5"/>
      <dgm:spPr/>
    </dgm:pt>
    <dgm:pt modelId="{3BEA03A3-F380-4EE4-865B-632138E29C3F}" type="pres">
      <dgm:prSet presAssocID="{2DEF910D-B342-440B-86F4-C49B2DF07CA5}" presName="circle3" presStyleLbl="node1" presStyleIdx="2" presStyleCnt="5"/>
      <dgm:spPr/>
    </dgm:pt>
    <dgm:pt modelId="{42A39A7B-DD9D-4452-BA4D-FBCEA340DCF2}" type="pres">
      <dgm:prSet presAssocID="{2DEF910D-B342-440B-86F4-C49B2DF07CA5}" presName="rect3" presStyleLbl="alignAcc1" presStyleIdx="2" presStyleCnt="5"/>
      <dgm:spPr/>
      <dgm:t>
        <a:bodyPr/>
        <a:lstStyle/>
        <a:p>
          <a:endParaRPr lang="ru-RU"/>
        </a:p>
      </dgm:t>
    </dgm:pt>
    <dgm:pt modelId="{5DEE0D80-84BD-428D-BB0E-660F800BA74D}" type="pres">
      <dgm:prSet presAssocID="{DB9C599C-2388-45CD-B8C7-4A7399D71DFE}" presName="vertSpace4" presStyleLbl="node1" presStyleIdx="2" presStyleCnt="5"/>
      <dgm:spPr/>
    </dgm:pt>
    <dgm:pt modelId="{8AAD87F0-1980-4A31-BEE0-566F56DA2815}" type="pres">
      <dgm:prSet presAssocID="{DB9C599C-2388-45CD-B8C7-4A7399D71DFE}" presName="circle4" presStyleLbl="node1" presStyleIdx="3" presStyleCnt="5"/>
      <dgm:spPr/>
    </dgm:pt>
    <dgm:pt modelId="{6E8C1728-B127-4D25-B5FB-C76443121007}" type="pres">
      <dgm:prSet presAssocID="{DB9C599C-2388-45CD-B8C7-4A7399D71DFE}" presName="rect4" presStyleLbl="alignAcc1" presStyleIdx="3" presStyleCnt="5"/>
      <dgm:spPr/>
      <dgm:t>
        <a:bodyPr/>
        <a:lstStyle/>
        <a:p>
          <a:endParaRPr lang="ru-RU"/>
        </a:p>
      </dgm:t>
    </dgm:pt>
    <dgm:pt modelId="{9BC02C64-D619-4458-8112-D13986A48315}" type="pres">
      <dgm:prSet presAssocID="{787EC25E-EEEA-4B85-8067-2F9F4D1CF34C}" presName="vertSpace5" presStyleLbl="node1" presStyleIdx="3" presStyleCnt="5"/>
      <dgm:spPr/>
    </dgm:pt>
    <dgm:pt modelId="{A4040523-AA5E-469B-9A64-B6D3B30FAF95}" type="pres">
      <dgm:prSet presAssocID="{787EC25E-EEEA-4B85-8067-2F9F4D1CF34C}" presName="circle5" presStyleLbl="node1" presStyleIdx="4" presStyleCnt="5"/>
      <dgm:spPr/>
    </dgm:pt>
    <dgm:pt modelId="{49BE30A3-51C3-437E-82F2-3180783DAD97}" type="pres">
      <dgm:prSet presAssocID="{787EC25E-EEEA-4B85-8067-2F9F4D1CF34C}" presName="rect5" presStyleLbl="alignAcc1" presStyleIdx="4" presStyleCnt="5"/>
      <dgm:spPr/>
      <dgm:t>
        <a:bodyPr/>
        <a:lstStyle/>
        <a:p>
          <a:endParaRPr lang="ru-RU"/>
        </a:p>
      </dgm:t>
    </dgm:pt>
    <dgm:pt modelId="{2FDB962D-8B5A-4E77-BC9C-5E72FD6BBD27}" type="pres">
      <dgm:prSet presAssocID="{54674486-EC71-4978-8A1A-61C41F242526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6C3AB-035F-47BD-8305-F5CA7720E34F}" type="pres">
      <dgm:prSet presAssocID="{00EB9459-3F76-4E86-80F1-0A1DAAD0261F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494CB-252A-4FAF-8E1D-EAA7D5FF0D27}" type="pres">
      <dgm:prSet presAssocID="{2DEF910D-B342-440B-86F4-C49B2DF07CA5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9F4EF-FD41-4472-8B46-88EBDC37FABA}" type="pres">
      <dgm:prSet presAssocID="{DB9C599C-2388-45CD-B8C7-4A7399D71DFE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289C5-8C9B-4FBE-A1ED-E23B211CCC39}" type="pres">
      <dgm:prSet presAssocID="{787EC25E-EEEA-4B85-8067-2F9F4D1CF34C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7E4557-D7D4-4ACA-87B8-9D4DB46575EB}" srcId="{4EEEB536-BD97-4F2F-A89E-30663B432046}" destId="{54674486-EC71-4978-8A1A-61C41F242526}" srcOrd="0" destOrd="0" parTransId="{8E488AB9-8A8F-4338-921C-A97B3AB6BCD3}" sibTransId="{E06AE4A2-9068-44B3-BAC6-D9B8EA3B1DD7}"/>
    <dgm:cxn modelId="{228B7A88-965C-40E5-9C8A-CC2E4E45204D}" srcId="{4EEEB536-BD97-4F2F-A89E-30663B432046}" destId="{2DEF910D-B342-440B-86F4-C49B2DF07CA5}" srcOrd="2" destOrd="0" parTransId="{B08763A6-8E57-4F28-A0B0-0C9F84746F30}" sibTransId="{C7D494D1-E986-4D76-AAD0-A2133514AA32}"/>
    <dgm:cxn modelId="{29D3ED8A-666A-4D71-8FF7-ABCD3833B72C}" type="presOf" srcId="{54674486-EC71-4978-8A1A-61C41F242526}" destId="{C15C0D0B-CC7E-48F0-BD6F-D0EA18C92D3D}" srcOrd="0" destOrd="0" presId="urn:microsoft.com/office/officeart/2005/8/layout/target3"/>
    <dgm:cxn modelId="{05FBAC4D-0FB3-4646-9507-2E8A1C35905D}" type="presOf" srcId="{00EB9459-3F76-4E86-80F1-0A1DAAD0261F}" destId="{A01248BB-CCC3-4CAB-8AEB-0D83E8E2735A}" srcOrd="0" destOrd="0" presId="urn:microsoft.com/office/officeart/2005/8/layout/target3"/>
    <dgm:cxn modelId="{FD4AF018-F954-43DB-9B77-AAF5E54855A7}" type="presOf" srcId="{54674486-EC71-4978-8A1A-61C41F242526}" destId="{2FDB962D-8B5A-4E77-BC9C-5E72FD6BBD27}" srcOrd="1" destOrd="0" presId="urn:microsoft.com/office/officeart/2005/8/layout/target3"/>
    <dgm:cxn modelId="{123A4296-91F1-4661-90A1-64B878EF3818}" type="presOf" srcId="{4EEEB536-BD97-4F2F-A89E-30663B432046}" destId="{4CF775EE-B53E-4B09-8944-2D6D55FDFF60}" srcOrd="0" destOrd="0" presId="urn:microsoft.com/office/officeart/2005/8/layout/target3"/>
    <dgm:cxn modelId="{BBD159AB-29EF-4A65-A90F-3477637A7F3B}" srcId="{4EEEB536-BD97-4F2F-A89E-30663B432046}" destId="{787EC25E-EEEA-4B85-8067-2F9F4D1CF34C}" srcOrd="4" destOrd="0" parTransId="{C672D590-1214-4818-B755-B2AF6BE05B26}" sibTransId="{12390236-C9FF-4809-A55B-966994E88EEB}"/>
    <dgm:cxn modelId="{0D6D5E61-B171-41CF-A6C5-D47F5301CE97}" type="presOf" srcId="{DB9C599C-2388-45CD-B8C7-4A7399D71DFE}" destId="{5129F4EF-FD41-4472-8B46-88EBDC37FABA}" srcOrd="1" destOrd="0" presId="urn:microsoft.com/office/officeart/2005/8/layout/target3"/>
    <dgm:cxn modelId="{ADF6C835-26A5-4640-ABF6-C39771D5AC63}" type="presOf" srcId="{2DEF910D-B342-440B-86F4-C49B2DF07CA5}" destId="{860494CB-252A-4FAF-8E1D-EAA7D5FF0D27}" srcOrd="1" destOrd="0" presId="urn:microsoft.com/office/officeart/2005/8/layout/target3"/>
    <dgm:cxn modelId="{5DAB73E8-B4F6-49A5-937B-2AD4FB8D7DB6}" type="presOf" srcId="{DB9C599C-2388-45CD-B8C7-4A7399D71DFE}" destId="{6E8C1728-B127-4D25-B5FB-C76443121007}" srcOrd="0" destOrd="0" presId="urn:microsoft.com/office/officeart/2005/8/layout/target3"/>
    <dgm:cxn modelId="{F1EE059F-E32C-4589-A1A5-4C5C72E9B970}" type="presOf" srcId="{787EC25E-EEEA-4B85-8067-2F9F4D1CF34C}" destId="{58D289C5-8C9B-4FBE-A1ED-E23B211CCC39}" srcOrd="1" destOrd="0" presId="urn:microsoft.com/office/officeart/2005/8/layout/target3"/>
    <dgm:cxn modelId="{10E02471-1DE1-4403-9181-846F0CC03EC0}" type="presOf" srcId="{2DEF910D-B342-440B-86F4-C49B2DF07CA5}" destId="{42A39A7B-DD9D-4452-BA4D-FBCEA340DCF2}" srcOrd="0" destOrd="0" presId="urn:microsoft.com/office/officeart/2005/8/layout/target3"/>
    <dgm:cxn modelId="{D52511CF-2003-47B5-B0B7-3AB571156BE1}" type="presOf" srcId="{00EB9459-3F76-4E86-80F1-0A1DAAD0261F}" destId="{9AC6C3AB-035F-47BD-8305-F5CA7720E34F}" srcOrd="1" destOrd="0" presId="urn:microsoft.com/office/officeart/2005/8/layout/target3"/>
    <dgm:cxn modelId="{300A2F57-7F2D-45C6-B7CF-287F0B659703}" type="presOf" srcId="{787EC25E-EEEA-4B85-8067-2F9F4D1CF34C}" destId="{49BE30A3-51C3-437E-82F2-3180783DAD97}" srcOrd="0" destOrd="0" presId="urn:microsoft.com/office/officeart/2005/8/layout/target3"/>
    <dgm:cxn modelId="{3E7FB37F-A3A2-4E69-96C6-D4FF0BD67072}" srcId="{4EEEB536-BD97-4F2F-A89E-30663B432046}" destId="{00EB9459-3F76-4E86-80F1-0A1DAAD0261F}" srcOrd="1" destOrd="0" parTransId="{2BA8D9E6-5DA4-4BEC-B63E-FD956BB3D3AB}" sibTransId="{CEC8F3A7-6382-48AC-BE44-3E44229D654D}"/>
    <dgm:cxn modelId="{0DE83D47-C443-442C-8899-E613D46D7608}" srcId="{4EEEB536-BD97-4F2F-A89E-30663B432046}" destId="{DB9C599C-2388-45CD-B8C7-4A7399D71DFE}" srcOrd="3" destOrd="0" parTransId="{FD46A540-2103-48D4-90FD-2A04F83007EC}" sibTransId="{3A895122-54FE-4D36-81CF-81A9E621D2D6}"/>
    <dgm:cxn modelId="{0ED87B50-2CE4-4F57-B126-758128CF9C49}" type="presParOf" srcId="{4CF775EE-B53E-4B09-8944-2D6D55FDFF60}" destId="{DBCF8BB1-C28C-49FD-B1B7-B5DD8A2AC01C}" srcOrd="0" destOrd="0" presId="urn:microsoft.com/office/officeart/2005/8/layout/target3"/>
    <dgm:cxn modelId="{2CBAD7B2-94CA-4864-A34C-7849BBFBB51F}" type="presParOf" srcId="{4CF775EE-B53E-4B09-8944-2D6D55FDFF60}" destId="{D4CE546B-1E38-4785-8290-36EF9A03E054}" srcOrd="1" destOrd="0" presId="urn:microsoft.com/office/officeart/2005/8/layout/target3"/>
    <dgm:cxn modelId="{FA03FEEE-5D60-4B79-AC0D-56EF44EEF1A6}" type="presParOf" srcId="{4CF775EE-B53E-4B09-8944-2D6D55FDFF60}" destId="{C15C0D0B-CC7E-48F0-BD6F-D0EA18C92D3D}" srcOrd="2" destOrd="0" presId="urn:microsoft.com/office/officeart/2005/8/layout/target3"/>
    <dgm:cxn modelId="{B772990E-92DF-466A-940F-0B685FD44364}" type="presParOf" srcId="{4CF775EE-B53E-4B09-8944-2D6D55FDFF60}" destId="{8992C4D1-419A-4DAE-848D-AFA73DE91F0B}" srcOrd="3" destOrd="0" presId="urn:microsoft.com/office/officeart/2005/8/layout/target3"/>
    <dgm:cxn modelId="{C973AC1D-55E8-4FF7-96A0-B4483E2B77AA}" type="presParOf" srcId="{4CF775EE-B53E-4B09-8944-2D6D55FDFF60}" destId="{BFF3C998-6113-4AF9-A4CE-0870E76DA695}" srcOrd="4" destOrd="0" presId="urn:microsoft.com/office/officeart/2005/8/layout/target3"/>
    <dgm:cxn modelId="{A093890C-6C86-4273-B24F-80CB61ECEA85}" type="presParOf" srcId="{4CF775EE-B53E-4B09-8944-2D6D55FDFF60}" destId="{A01248BB-CCC3-4CAB-8AEB-0D83E8E2735A}" srcOrd="5" destOrd="0" presId="urn:microsoft.com/office/officeart/2005/8/layout/target3"/>
    <dgm:cxn modelId="{8C8C5BBD-4960-4B10-B396-061404628B12}" type="presParOf" srcId="{4CF775EE-B53E-4B09-8944-2D6D55FDFF60}" destId="{026369C3-0D47-4D74-9B1A-D21AFE8CE957}" srcOrd="6" destOrd="0" presId="urn:microsoft.com/office/officeart/2005/8/layout/target3"/>
    <dgm:cxn modelId="{EEB25583-F989-49DC-AE38-18DB976E3319}" type="presParOf" srcId="{4CF775EE-B53E-4B09-8944-2D6D55FDFF60}" destId="{3BEA03A3-F380-4EE4-865B-632138E29C3F}" srcOrd="7" destOrd="0" presId="urn:microsoft.com/office/officeart/2005/8/layout/target3"/>
    <dgm:cxn modelId="{C7AC4F8B-B9EA-4856-BB44-501357F46008}" type="presParOf" srcId="{4CF775EE-B53E-4B09-8944-2D6D55FDFF60}" destId="{42A39A7B-DD9D-4452-BA4D-FBCEA340DCF2}" srcOrd="8" destOrd="0" presId="urn:microsoft.com/office/officeart/2005/8/layout/target3"/>
    <dgm:cxn modelId="{A64D5EE0-4A37-4B38-84A0-6B700DB1E799}" type="presParOf" srcId="{4CF775EE-B53E-4B09-8944-2D6D55FDFF60}" destId="{5DEE0D80-84BD-428D-BB0E-660F800BA74D}" srcOrd="9" destOrd="0" presId="urn:microsoft.com/office/officeart/2005/8/layout/target3"/>
    <dgm:cxn modelId="{8DB30224-6720-456A-A9BE-A4C8FE51BA9A}" type="presParOf" srcId="{4CF775EE-B53E-4B09-8944-2D6D55FDFF60}" destId="{8AAD87F0-1980-4A31-BEE0-566F56DA2815}" srcOrd="10" destOrd="0" presId="urn:microsoft.com/office/officeart/2005/8/layout/target3"/>
    <dgm:cxn modelId="{0C42942B-32EE-4BC3-8B60-49BF5A11C29E}" type="presParOf" srcId="{4CF775EE-B53E-4B09-8944-2D6D55FDFF60}" destId="{6E8C1728-B127-4D25-B5FB-C76443121007}" srcOrd="11" destOrd="0" presId="urn:microsoft.com/office/officeart/2005/8/layout/target3"/>
    <dgm:cxn modelId="{04022458-62A2-4E4C-92EB-6D143867D253}" type="presParOf" srcId="{4CF775EE-B53E-4B09-8944-2D6D55FDFF60}" destId="{9BC02C64-D619-4458-8112-D13986A48315}" srcOrd="12" destOrd="0" presId="urn:microsoft.com/office/officeart/2005/8/layout/target3"/>
    <dgm:cxn modelId="{2E125FBF-D174-4911-AF89-AE3B36AD02CF}" type="presParOf" srcId="{4CF775EE-B53E-4B09-8944-2D6D55FDFF60}" destId="{A4040523-AA5E-469B-9A64-B6D3B30FAF95}" srcOrd="13" destOrd="0" presId="urn:microsoft.com/office/officeart/2005/8/layout/target3"/>
    <dgm:cxn modelId="{53B0F185-F061-443A-A72B-67907E2D1D3D}" type="presParOf" srcId="{4CF775EE-B53E-4B09-8944-2D6D55FDFF60}" destId="{49BE30A3-51C3-437E-82F2-3180783DAD97}" srcOrd="14" destOrd="0" presId="urn:microsoft.com/office/officeart/2005/8/layout/target3"/>
    <dgm:cxn modelId="{A5CE07E2-B2F9-467D-A214-D2DBD2E2CFA2}" type="presParOf" srcId="{4CF775EE-B53E-4B09-8944-2D6D55FDFF60}" destId="{2FDB962D-8B5A-4E77-BC9C-5E72FD6BBD27}" srcOrd="15" destOrd="0" presId="urn:microsoft.com/office/officeart/2005/8/layout/target3"/>
    <dgm:cxn modelId="{60FCB33C-D960-45A7-BD1E-16F9AD960C84}" type="presParOf" srcId="{4CF775EE-B53E-4B09-8944-2D6D55FDFF60}" destId="{9AC6C3AB-035F-47BD-8305-F5CA7720E34F}" srcOrd="16" destOrd="0" presId="urn:microsoft.com/office/officeart/2005/8/layout/target3"/>
    <dgm:cxn modelId="{CA0B59E5-7B37-49D6-9121-CAAB57149E59}" type="presParOf" srcId="{4CF775EE-B53E-4B09-8944-2D6D55FDFF60}" destId="{860494CB-252A-4FAF-8E1D-EAA7D5FF0D27}" srcOrd="17" destOrd="0" presId="urn:microsoft.com/office/officeart/2005/8/layout/target3"/>
    <dgm:cxn modelId="{2A4406A6-A3D7-48F3-86A8-8D5726367291}" type="presParOf" srcId="{4CF775EE-B53E-4B09-8944-2D6D55FDFF60}" destId="{5129F4EF-FD41-4472-8B46-88EBDC37FABA}" srcOrd="18" destOrd="0" presId="urn:microsoft.com/office/officeart/2005/8/layout/target3"/>
    <dgm:cxn modelId="{1F9AA6F5-5239-4D07-9FFC-883C2C5ED079}" type="presParOf" srcId="{4CF775EE-B53E-4B09-8944-2D6D55FDFF60}" destId="{58D289C5-8C9B-4FBE-A1ED-E23B211CCC39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360CD6-2CCD-4017-91B6-B2602B3EC729}" type="doc">
      <dgm:prSet loTypeId="urn:microsoft.com/office/officeart/2005/8/layout/vList4#1" loCatId="list" qsTypeId="urn:microsoft.com/office/officeart/2005/8/quickstyle/simple5" qsCatId="simple" csTypeId="urn:microsoft.com/office/officeart/2005/8/colors/colorful4" csCatId="colorful" phldr="1"/>
      <dgm:spPr/>
    </dgm:pt>
    <dgm:pt modelId="{C11D9F2C-7FCD-4AAC-826A-6D326D6B702F}">
      <dgm:prSet phldrT="[Текст]" custT="1"/>
      <dgm:spPr/>
      <dgm:t>
        <a:bodyPr/>
        <a:lstStyle/>
        <a:p>
          <a:r>
            <a:rPr lang="en-US" sz="2400" b="1" dirty="0" smtClean="0"/>
            <a:t>Bad knowledge of Russian norms and regulations</a:t>
          </a:r>
          <a:endParaRPr lang="ru-RU" sz="2400" b="1" dirty="0"/>
        </a:p>
      </dgm:t>
    </dgm:pt>
    <dgm:pt modelId="{9DECD379-3DBF-4B04-8362-D5992409C0CF}" type="parTrans" cxnId="{B9330730-AAC9-45DD-AAA9-11506B2D0123}">
      <dgm:prSet/>
      <dgm:spPr/>
      <dgm:t>
        <a:bodyPr/>
        <a:lstStyle/>
        <a:p>
          <a:endParaRPr lang="ru-RU"/>
        </a:p>
      </dgm:t>
    </dgm:pt>
    <dgm:pt modelId="{F5F81F5C-090F-4F17-BB5C-B8F81BBF8232}" type="sibTrans" cxnId="{B9330730-AAC9-45DD-AAA9-11506B2D0123}">
      <dgm:prSet/>
      <dgm:spPr/>
      <dgm:t>
        <a:bodyPr/>
        <a:lstStyle/>
        <a:p>
          <a:endParaRPr lang="ru-RU"/>
        </a:p>
      </dgm:t>
    </dgm:pt>
    <dgm:pt modelId="{172B6D60-28F6-4E6B-B7A3-383C98EB12C6}">
      <dgm:prSet phldrT="[Текст]" custT="1"/>
      <dgm:spPr/>
      <dgm:t>
        <a:bodyPr/>
        <a:lstStyle/>
        <a:p>
          <a:r>
            <a:rPr lang="en-US" sz="2400" b="1" dirty="0" smtClean="0"/>
            <a:t>Peculiarities of authority package sections </a:t>
          </a:r>
          <a:endParaRPr lang="ru-RU" sz="2400" b="0" dirty="0"/>
        </a:p>
      </dgm:t>
    </dgm:pt>
    <dgm:pt modelId="{DAA7E85B-54DF-4081-9E0A-46164A49FDF2}" type="parTrans" cxnId="{C9E55C01-7F2A-49E0-883D-586811606F2D}">
      <dgm:prSet/>
      <dgm:spPr/>
      <dgm:t>
        <a:bodyPr/>
        <a:lstStyle/>
        <a:p>
          <a:endParaRPr lang="ru-RU"/>
        </a:p>
      </dgm:t>
    </dgm:pt>
    <dgm:pt modelId="{7F2E596B-B783-4221-A5C4-D77EB1B658C1}" type="sibTrans" cxnId="{C9E55C01-7F2A-49E0-883D-586811606F2D}">
      <dgm:prSet/>
      <dgm:spPr/>
      <dgm:t>
        <a:bodyPr/>
        <a:lstStyle/>
        <a:p>
          <a:endParaRPr lang="ru-RU"/>
        </a:p>
      </dgm:t>
    </dgm:pt>
    <dgm:pt modelId="{9BCF0F48-0518-4089-8E80-182E0A0F376C}" type="pres">
      <dgm:prSet presAssocID="{60360CD6-2CCD-4017-91B6-B2602B3EC729}" presName="linear" presStyleCnt="0">
        <dgm:presLayoutVars>
          <dgm:dir/>
          <dgm:resizeHandles val="exact"/>
        </dgm:presLayoutVars>
      </dgm:prSet>
      <dgm:spPr/>
    </dgm:pt>
    <dgm:pt modelId="{4E7D7100-99FB-49D5-9E7C-02BC3C0C5CA3}" type="pres">
      <dgm:prSet presAssocID="{C11D9F2C-7FCD-4AAC-826A-6D326D6B702F}" presName="comp" presStyleCnt="0"/>
      <dgm:spPr/>
    </dgm:pt>
    <dgm:pt modelId="{E9C911DD-A492-4703-AF63-57241C3507E9}" type="pres">
      <dgm:prSet presAssocID="{C11D9F2C-7FCD-4AAC-826A-6D326D6B702F}" presName="box" presStyleLbl="node1" presStyleIdx="0" presStyleCnt="2"/>
      <dgm:spPr/>
      <dgm:t>
        <a:bodyPr/>
        <a:lstStyle/>
        <a:p>
          <a:endParaRPr lang="ru-RU"/>
        </a:p>
      </dgm:t>
    </dgm:pt>
    <dgm:pt modelId="{990BA751-D26B-46FC-96FE-330A50FE6C78}" type="pres">
      <dgm:prSet presAssocID="{C11D9F2C-7FCD-4AAC-826A-6D326D6B702F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2DE517F-B3C2-4DEB-9801-19C96529641D}" type="pres">
      <dgm:prSet presAssocID="{C11D9F2C-7FCD-4AAC-826A-6D326D6B702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3CA8D-38B0-4641-91CE-42063F79EBE9}" type="pres">
      <dgm:prSet presAssocID="{F5F81F5C-090F-4F17-BB5C-B8F81BBF8232}" presName="spacer" presStyleCnt="0"/>
      <dgm:spPr/>
    </dgm:pt>
    <dgm:pt modelId="{C25F18FF-18CE-4EA1-8D90-A102DE2402DD}" type="pres">
      <dgm:prSet presAssocID="{172B6D60-28F6-4E6B-B7A3-383C98EB12C6}" presName="comp" presStyleCnt="0"/>
      <dgm:spPr/>
    </dgm:pt>
    <dgm:pt modelId="{25C67DC9-7FB9-4FB5-9F12-85035E414B23}" type="pres">
      <dgm:prSet presAssocID="{172B6D60-28F6-4E6B-B7A3-383C98EB12C6}" presName="box" presStyleLbl="node1" presStyleIdx="1" presStyleCnt="2" custLinFactNeighborX="659" custLinFactNeighborY="-2804"/>
      <dgm:spPr/>
      <dgm:t>
        <a:bodyPr/>
        <a:lstStyle/>
        <a:p>
          <a:endParaRPr lang="ru-RU"/>
        </a:p>
      </dgm:t>
    </dgm:pt>
    <dgm:pt modelId="{4FA35C21-B27E-4204-B768-22F8038AAB29}" type="pres">
      <dgm:prSet presAssocID="{172B6D60-28F6-4E6B-B7A3-383C98EB12C6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51E343E-3F5B-42C5-ACB5-E05EF0938130}" type="pres">
      <dgm:prSet presAssocID="{172B6D60-28F6-4E6B-B7A3-383C98EB12C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330730-AAC9-45DD-AAA9-11506B2D0123}" srcId="{60360CD6-2CCD-4017-91B6-B2602B3EC729}" destId="{C11D9F2C-7FCD-4AAC-826A-6D326D6B702F}" srcOrd="0" destOrd="0" parTransId="{9DECD379-3DBF-4B04-8362-D5992409C0CF}" sibTransId="{F5F81F5C-090F-4F17-BB5C-B8F81BBF8232}"/>
    <dgm:cxn modelId="{C9E55C01-7F2A-49E0-883D-586811606F2D}" srcId="{60360CD6-2CCD-4017-91B6-B2602B3EC729}" destId="{172B6D60-28F6-4E6B-B7A3-383C98EB12C6}" srcOrd="1" destOrd="0" parTransId="{DAA7E85B-54DF-4081-9E0A-46164A49FDF2}" sibTransId="{7F2E596B-B783-4221-A5C4-D77EB1B658C1}"/>
    <dgm:cxn modelId="{0DBD4B26-3035-455C-BB08-61255FD47ACA}" type="presOf" srcId="{172B6D60-28F6-4E6B-B7A3-383C98EB12C6}" destId="{25C67DC9-7FB9-4FB5-9F12-85035E414B23}" srcOrd="0" destOrd="0" presId="urn:microsoft.com/office/officeart/2005/8/layout/vList4#1"/>
    <dgm:cxn modelId="{E1C97005-BB8B-4A97-A0F9-22893B71E9EC}" type="presOf" srcId="{C11D9F2C-7FCD-4AAC-826A-6D326D6B702F}" destId="{F2DE517F-B3C2-4DEB-9801-19C96529641D}" srcOrd="1" destOrd="0" presId="urn:microsoft.com/office/officeart/2005/8/layout/vList4#1"/>
    <dgm:cxn modelId="{DC7EDCEA-B347-40B1-9DB3-221617379745}" type="presOf" srcId="{C11D9F2C-7FCD-4AAC-826A-6D326D6B702F}" destId="{E9C911DD-A492-4703-AF63-57241C3507E9}" srcOrd="0" destOrd="0" presId="urn:microsoft.com/office/officeart/2005/8/layout/vList4#1"/>
    <dgm:cxn modelId="{652F39F0-7CE7-4444-AA63-36D03F72F758}" type="presOf" srcId="{60360CD6-2CCD-4017-91B6-B2602B3EC729}" destId="{9BCF0F48-0518-4089-8E80-182E0A0F376C}" srcOrd="0" destOrd="0" presId="urn:microsoft.com/office/officeart/2005/8/layout/vList4#1"/>
    <dgm:cxn modelId="{6C369BDB-53EA-47F1-B1DE-56BB3D6B7E71}" type="presOf" srcId="{172B6D60-28F6-4E6B-B7A3-383C98EB12C6}" destId="{E51E343E-3F5B-42C5-ACB5-E05EF0938130}" srcOrd="1" destOrd="0" presId="urn:microsoft.com/office/officeart/2005/8/layout/vList4#1"/>
    <dgm:cxn modelId="{2EE991C2-6CD3-4767-82BE-9D9D6A9B958A}" type="presParOf" srcId="{9BCF0F48-0518-4089-8E80-182E0A0F376C}" destId="{4E7D7100-99FB-49D5-9E7C-02BC3C0C5CA3}" srcOrd="0" destOrd="0" presId="urn:microsoft.com/office/officeart/2005/8/layout/vList4#1"/>
    <dgm:cxn modelId="{F2D1927E-E565-49FE-B555-29B9FA0AD333}" type="presParOf" srcId="{4E7D7100-99FB-49D5-9E7C-02BC3C0C5CA3}" destId="{E9C911DD-A492-4703-AF63-57241C3507E9}" srcOrd="0" destOrd="0" presId="urn:microsoft.com/office/officeart/2005/8/layout/vList4#1"/>
    <dgm:cxn modelId="{84DA848E-E135-47C8-94B2-0AF073FA5241}" type="presParOf" srcId="{4E7D7100-99FB-49D5-9E7C-02BC3C0C5CA3}" destId="{990BA751-D26B-46FC-96FE-330A50FE6C78}" srcOrd="1" destOrd="0" presId="urn:microsoft.com/office/officeart/2005/8/layout/vList4#1"/>
    <dgm:cxn modelId="{5173939E-3F6F-4E47-9470-71308C8D3476}" type="presParOf" srcId="{4E7D7100-99FB-49D5-9E7C-02BC3C0C5CA3}" destId="{F2DE517F-B3C2-4DEB-9801-19C96529641D}" srcOrd="2" destOrd="0" presId="urn:microsoft.com/office/officeart/2005/8/layout/vList4#1"/>
    <dgm:cxn modelId="{79699F5D-695F-4B8D-902F-FF6EDBFB4B8B}" type="presParOf" srcId="{9BCF0F48-0518-4089-8E80-182E0A0F376C}" destId="{0433CA8D-38B0-4641-91CE-42063F79EBE9}" srcOrd="1" destOrd="0" presId="urn:microsoft.com/office/officeart/2005/8/layout/vList4#1"/>
    <dgm:cxn modelId="{2A64E938-E598-4C13-BB81-AE3B62BAB3C9}" type="presParOf" srcId="{9BCF0F48-0518-4089-8E80-182E0A0F376C}" destId="{C25F18FF-18CE-4EA1-8D90-A102DE2402DD}" srcOrd="2" destOrd="0" presId="urn:microsoft.com/office/officeart/2005/8/layout/vList4#1"/>
    <dgm:cxn modelId="{34A5B84E-92A0-44D6-9157-DEC07DB4952E}" type="presParOf" srcId="{C25F18FF-18CE-4EA1-8D90-A102DE2402DD}" destId="{25C67DC9-7FB9-4FB5-9F12-85035E414B23}" srcOrd="0" destOrd="0" presId="urn:microsoft.com/office/officeart/2005/8/layout/vList4#1"/>
    <dgm:cxn modelId="{8F95DBD4-881C-467E-81A2-515F0F76B6E2}" type="presParOf" srcId="{C25F18FF-18CE-4EA1-8D90-A102DE2402DD}" destId="{4FA35C21-B27E-4204-B768-22F8038AAB29}" srcOrd="1" destOrd="0" presId="urn:microsoft.com/office/officeart/2005/8/layout/vList4#1"/>
    <dgm:cxn modelId="{34F42B6C-D8B7-4D56-B62B-16237C154A60}" type="presParOf" srcId="{C25F18FF-18CE-4EA1-8D90-A102DE2402DD}" destId="{E51E343E-3F5B-42C5-ACB5-E05EF093813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345895-439E-444B-9613-3DF2C1C8B0B7}" type="doc">
      <dgm:prSet loTypeId="urn:microsoft.com/office/officeart/2005/8/layout/hProcess10#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65068AA-62B2-4E25-A36A-EA09BF46317B}">
      <dgm:prSet phldrT="[Текст]" phldr="1" custT="1"/>
      <dgm:spPr/>
      <dgm:t>
        <a:bodyPr/>
        <a:lstStyle/>
        <a:p>
          <a:endParaRPr lang="ru-RU" sz="600" dirty="0"/>
        </a:p>
      </dgm:t>
    </dgm:pt>
    <dgm:pt modelId="{131FAF12-2669-4B0E-AE39-292E9C8B6CEE}" type="parTrans" cxnId="{2AA34687-5D8D-4AC8-88A9-2BBEB4E33C4A}">
      <dgm:prSet/>
      <dgm:spPr/>
      <dgm:t>
        <a:bodyPr/>
        <a:lstStyle/>
        <a:p>
          <a:endParaRPr lang="ru-RU"/>
        </a:p>
      </dgm:t>
    </dgm:pt>
    <dgm:pt modelId="{FF225FF8-BF5E-40FE-9094-526E25AA39A8}" type="sibTrans" cxnId="{2AA34687-5D8D-4AC8-88A9-2BBEB4E33C4A}">
      <dgm:prSet/>
      <dgm:spPr/>
      <dgm:t>
        <a:bodyPr/>
        <a:lstStyle/>
        <a:p>
          <a:endParaRPr lang="ru-RU"/>
        </a:p>
      </dgm:t>
    </dgm:pt>
    <dgm:pt modelId="{ACBB84B8-2BA6-41DA-B390-D7403A68D1E1}">
      <dgm:prSet phldrT="[Текст]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Differences in construction norms</a:t>
          </a:r>
          <a:endParaRPr lang="ru-RU" sz="1800" dirty="0"/>
        </a:p>
      </dgm:t>
    </dgm:pt>
    <dgm:pt modelId="{BE24F201-0ED3-44AC-99F9-15AC515AD0FD}" type="parTrans" cxnId="{2B52930B-68A8-4BD2-9AB6-9102EE3C4140}">
      <dgm:prSet/>
      <dgm:spPr/>
      <dgm:t>
        <a:bodyPr/>
        <a:lstStyle/>
        <a:p>
          <a:endParaRPr lang="ru-RU"/>
        </a:p>
      </dgm:t>
    </dgm:pt>
    <dgm:pt modelId="{53D11D95-B6CF-4EA4-93FE-AE5642DF8497}" type="sibTrans" cxnId="{2B52930B-68A8-4BD2-9AB6-9102EE3C4140}">
      <dgm:prSet/>
      <dgm:spPr/>
      <dgm:t>
        <a:bodyPr/>
        <a:lstStyle/>
        <a:p>
          <a:endParaRPr lang="ru-RU"/>
        </a:p>
      </dgm:t>
    </dgm:pt>
    <dgm:pt modelId="{D1BABA98-5F4B-40FD-891B-0312CCEDCDC5}">
      <dgm:prSet phldrT="[Текст]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Construction  </a:t>
          </a:r>
          <a:r>
            <a:rPr lang="en-US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softwear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 should be certified by </a:t>
          </a:r>
          <a:r>
            <a:rPr lang="en-US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Rostehnadzor</a:t>
          </a:r>
          <a:endParaRPr lang="ru-RU" sz="1800" dirty="0"/>
        </a:p>
      </dgm:t>
    </dgm:pt>
    <dgm:pt modelId="{8D1C9A40-F307-460F-A1FF-7487BD68DE56}" type="parTrans" cxnId="{442CB773-B398-473F-AE06-BBF56165773F}">
      <dgm:prSet/>
      <dgm:spPr/>
      <dgm:t>
        <a:bodyPr/>
        <a:lstStyle/>
        <a:p>
          <a:endParaRPr lang="ru-RU"/>
        </a:p>
      </dgm:t>
    </dgm:pt>
    <dgm:pt modelId="{F882BF9B-3AFD-42BE-92EF-32F42985B445}" type="sibTrans" cxnId="{442CB773-B398-473F-AE06-BBF56165773F}">
      <dgm:prSet/>
      <dgm:spPr/>
      <dgm:t>
        <a:bodyPr/>
        <a:lstStyle/>
        <a:p>
          <a:endParaRPr lang="ru-RU"/>
        </a:p>
      </dgm:t>
    </dgm:pt>
    <dgm:pt modelId="{4865E2A0-A621-46D5-ACEA-17E8109C135A}">
      <dgm:prSet phldrT="[Текст]" custT="1"/>
      <dgm:spPr>
        <a:gradFill rotWithShape="0">
          <a:gsLst>
            <a:gs pos="0">
              <a:srgbClr val="456B1B"/>
            </a:gs>
            <a:gs pos="80000">
              <a:srgbClr val="7DCD25"/>
            </a:gs>
            <a:gs pos="100000">
              <a:srgbClr val="7BCE20"/>
            </a:gs>
          </a:gsLst>
        </a:gradFill>
      </dgm:spPr>
      <dgm:t>
        <a:bodyPr/>
        <a:lstStyle/>
        <a:p>
          <a:r>
            <a:rPr lang="en-US" sz="1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Need in Russian engineering company for detailed engineering development</a:t>
          </a:r>
          <a:endParaRPr lang="ru-RU" sz="1800" b="1" i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Tahoma" pitchFamily="34" charset="0"/>
          </a:endParaRPr>
        </a:p>
        <a:p>
          <a:endParaRPr lang="ru-RU" sz="1800" dirty="0"/>
        </a:p>
      </dgm:t>
    </dgm:pt>
    <dgm:pt modelId="{139B77CD-B4CB-4875-9387-6AE6A0D814A8}" type="parTrans" cxnId="{E49FC760-FE6D-4631-80AF-F86B2207043F}">
      <dgm:prSet/>
      <dgm:spPr/>
      <dgm:t>
        <a:bodyPr/>
        <a:lstStyle/>
        <a:p>
          <a:endParaRPr lang="ru-RU"/>
        </a:p>
      </dgm:t>
    </dgm:pt>
    <dgm:pt modelId="{BE7DBF11-6DDF-4762-AA9D-5CE1A0D64207}" type="sibTrans" cxnId="{E49FC760-FE6D-4631-80AF-F86B2207043F}">
      <dgm:prSet/>
      <dgm:spPr/>
      <dgm:t>
        <a:bodyPr/>
        <a:lstStyle/>
        <a:p>
          <a:endParaRPr lang="ru-RU"/>
        </a:p>
      </dgm:t>
    </dgm:pt>
    <dgm:pt modelId="{CB67F699-753C-43AC-AB0C-530E9E859244}">
      <dgm:prSet phldrT="[Текст]"/>
      <dgm:spPr/>
      <dgm:t>
        <a:bodyPr/>
        <a:lstStyle/>
        <a:p>
          <a:endParaRPr lang="ru-RU" sz="1800" dirty="0"/>
        </a:p>
      </dgm:t>
    </dgm:pt>
    <dgm:pt modelId="{6D3BA83E-7367-41C5-A6F8-FDC6DCED3A36}" type="parTrans" cxnId="{1CEC5CC6-FF2C-46E4-BF31-7A5E35E76E2B}">
      <dgm:prSet/>
      <dgm:spPr/>
      <dgm:t>
        <a:bodyPr/>
        <a:lstStyle/>
        <a:p>
          <a:endParaRPr lang="ru-RU"/>
        </a:p>
      </dgm:t>
    </dgm:pt>
    <dgm:pt modelId="{52A76BB6-B060-40A2-9D36-5C01ACA91874}" type="sibTrans" cxnId="{1CEC5CC6-FF2C-46E4-BF31-7A5E35E76E2B}">
      <dgm:prSet/>
      <dgm:spPr/>
      <dgm:t>
        <a:bodyPr/>
        <a:lstStyle/>
        <a:p>
          <a:endParaRPr lang="ru-RU"/>
        </a:p>
      </dgm:t>
    </dgm:pt>
    <dgm:pt modelId="{CCE47937-F877-4070-9E87-DF5877665A23}">
      <dgm:prSet phldrT="[Текст]" custT="1"/>
      <dgm:spPr/>
      <dgm:t>
        <a:bodyPr/>
        <a:lstStyle/>
        <a:p>
          <a:r>
            <a:rPr lang="en-US" sz="18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Separate sections of detailed design documentation should be approved by State Expertise Committee</a:t>
          </a:r>
          <a:endParaRPr lang="ru-RU" sz="1800" dirty="0"/>
        </a:p>
      </dgm:t>
    </dgm:pt>
    <dgm:pt modelId="{12287D2F-666F-42C1-9169-C68E0F4349F1}" type="parTrans" cxnId="{3E2E695A-3FEA-4A93-9700-597B561F4BF0}">
      <dgm:prSet/>
      <dgm:spPr/>
      <dgm:t>
        <a:bodyPr/>
        <a:lstStyle/>
        <a:p>
          <a:endParaRPr lang="ru-RU"/>
        </a:p>
      </dgm:t>
    </dgm:pt>
    <dgm:pt modelId="{EAD2E0BD-FC20-4BF3-9E75-9A792C802E3B}" type="sibTrans" cxnId="{3E2E695A-3FEA-4A93-9700-597B561F4BF0}">
      <dgm:prSet/>
      <dgm:spPr/>
      <dgm:t>
        <a:bodyPr/>
        <a:lstStyle/>
        <a:p>
          <a:endParaRPr lang="ru-RU"/>
        </a:p>
      </dgm:t>
    </dgm:pt>
    <dgm:pt modelId="{93EF05BC-4428-4A40-ADE9-0E4549EDE35F}">
      <dgm:prSet custT="1"/>
      <dgm:spPr/>
      <dgm:t>
        <a:bodyPr/>
        <a:lstStyle/>
        <a:p>
          <a:endParaRPr lang="ru-RU" sz="1800" b="1" u="none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Tahoma" pitchFamily="34" charset="0"/>
          </a:endParaRPr>
        </a:p>
      </dgm:t>
    </dgm:pt>
    <dgm:pt modelId="{B67ACF19-9FF3-49B3-8FE7-EAAE4FF74449}" type="parTrans" cxnId="{438B4399-096E-4E77-921E-FB357F1C25B3}">
      <dgm:prSet/>
      <dgm:spPr/>
      <dgm:t>
        <a:bodyPr/>
        <a:lstStyle/>
        <a:p>
          <a:endParaRPr lang="ru-RU"/>
        </a:p>
      </dgm:t>
    </dgm:pt>
    <dgm:pt modelId="{FB7B4008-ABE6-4DCD-920E-8DEC77DDEACA}" type="sibTrans" cxnId="{438B4399-096E-4E77-921E-FB357F1C25B3}">
      <dgm:prSet/>
      <dgm:spPr/>
      <dgm:t>
        <a:bodyPr/>
        <a:lstStyle/>
        <a:p>
          <a:endParaRPr lang="ru-RU"/>
        </a:p>
      </dgm:t>
    </dgm:pt>
    <dgm:pt modelId="{30D4B2EA-CEDE-4D98-AFD3-524080E7DD99}" type="pres">
      <dgm:prSet presAssocID="{61345895-439E-444B-9613-3DF2C1C8B0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88F01-1FD5-4C40-A2C9-EE4893BBC998}" type="pres">
      <dgm:prSet presAssocID="{A65068AA-62B2-4E25-A36A-EA09BF46317B}" presName="composite" presStyleCnt="0"/>
      <dgm:spPr/>
      <dgm:t>
        <a:bodyPr/>
        <a:lstStyle/>
        <a:p>
          <a:endParaRPr lang="ru-RU"/>
        </a:p>
      </dgm:t>
    </dgm:pt>
    <dgm:pt modelId="{714DE8D0-2566-41A7-8595-75EA602624FD}" type="pres">
      <dgm:prSet presAssocID="{A65068AA-62B2-4E25-A36A-EA09BF46317B}" presName="imagSh" presStyleLbl="bgImgPlace1" presStyleIdx="0" presStyleCnt="2" custScaleX="75132" custScaleY="68397" custLinFactNeighborX="-61795" custLinFactNeighborY="-111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B5BAF3-DBD4-4D9A-83D4-6914590C034C}" type="pres">
      <dgm:prSet presAssocID="{A65068AA-62B2-4E25-A36A-EA09BF46317B}" presName="txNode" presStyleLbl="node1" presStyleIdx="0" presStyleCnt="2" custScaleX="224084" custLinFactNeighborX="11866" custLinFactNeighborY="21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D7B95-FEDB-44B7-B91E-BA72F2CE1F54}" type="pres">
      <dgm:prSet presAssocID="{FF225FF8-BF5E-40FE-9094-526E25AA39A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A0D4ECB5-0CF9-4B36-984E-85A96B385BA2}" type="pres">
      <dgm:prSet presAssocID="{FF225FF8-BF5E-40FE-9094-526E25AA39A8}" presName="connTx" presStyleLbl="sibTrans2D1" presStyleIdx="0" presStyleCnt="1"/>
      <dgm:spPr/>
      <dgm:t>
        <a:bodyPr/>
        <a:lstStyle/>
        <a:p>
          <a:endParaRPr lang="ru-RU"/>
        </a:p>
      </dgm:t>
    </dgm:pt>
    <dgm:pt modelId="{7CFB025B-FFAB-40E3-8A5D-90CF1FF1F212}" type="pres">
      <dgm:prSet presAssocID="{4865E2A0-A621-46D5-ACEA-17E8109C135A}" presName="composite" presStyleCnt="0"/>
      <dgm:spPr/>
      <dgm:t>
        <a:bodyPr/>
        <a:lstStyle/>
        <a:p>
          <a:endParaRPr lang="ru-RU"/>
        </a:p>
      </dgm:t>
    </dgm:pt>
    <dgm:pt modelId="{C77D80E1-D1C4-46AA-B664-6734C8834295}" type="pres">
      <dgm:prSet presAssocID="{4865E2A0-A621-46D5-ACEA-17E8109C135A}" presName="imagSh" presStyleLbl="bgImgPlace1" presStyleIdx="1" presStyleCnt="2" custScaleX="81550" custScaleY="62093" custLinFactNeighborX="-7188" custLinFactNeighborY="-765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D261DC-045B-48FA-8081-230A6CFDDE14}" type="pres">
      <dgm:prSet presAssocID="{4865E2A0-A621-46D5-ACEA-17E8109C135A}" presName="txNode" presStyleLbl="node1" presStyleIdx="1" presStyleCnt="2" custLinFactNeighborX="-3497" custLinFactNeighborY="23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993698-DF8A-41C2-BFED-AFE54300AB90}" type="presOf" srcId="{CCE47937-F877-4070-9E87-DF5877665A23}" destId="{E9B5BAF3-DBD4-4D9A-83D4-6914590C034C}" srcOrd="0" destOrd="3" presId="urn:microsoft.com/office/officeart/2005/8/layout/hProcess10#1"/>
    <dgm:cxn modelId="{2B52930B-68A8-4BD2-9AB6-9102EE3C4140}" srcId="{A65068AA-62B2-4E25-A36A-EA09BF46317B}" destId="{ACBB84B8-2BA6-41DA-B390-D7403A68D1E1}" srcOrd="0" destOrd="0" parTransId="{BE24F201-0ED3-44AC-99F9-15AC515AD0FD}" sibTransId="{53D11D95-B6CF-4EA4-93FE-AE5642DF8497}"/>
    <dgm:cxn modelId="{1CEC5CC6-FF2C-46E4-BF31-7A5E35E76E2B}" srcId="{A65068AA-62B2-4E25-A36A-EA09BF46317B}" destId="{CB67F699-753C-43AC-AB0C-530E9E859244}" srcOrd="4" destOrd="0" parTransId="{6D3BA83E-7367-41C5-A6F8-FDC6DCED3A36}" sibTransId="{52A76BB6-B060-40A2-9D36-5C01ACA91874}"/>
    <dgm:cxn modelId="{CD08EF9C-6B30-4CE4-AA38-1F837420C45D}" type="presOf" srcId="{CB67F699-753C-43AC-AB0C-530E9E859244}" destId="{E9B5BAF3-DBD4-4D9A-83D4-6914590C034C}" srcOrd="0" destOrd="5" presId="urn:microsoft.com/office/officeart/2005/8/layout/hProcess10#1"/>
    <dgm:cxn modelId="{F75910C4-A860-4A40-91A7-92A6F3D8A2B2}" type="presOf" srcId="{ACBB84B8-2BA6-41DA-B390-D7403A68D1E1}" destId="{E9B5BAF3-DBD4-4D9A-83D4-6914590C034C}" srcOrd="0" destOrd="1" presId="urn:microsoft.com/office/officeart/2005/8/layout/hProcess10#1"/>
    <dgm:cxn modelId="{2AA34687-5D8D-4AC8-88A9-2BBEB4E33C4A}" srcId="{61345895-439E-444B-9613-3DF2C1C8B0B7}" destId="{A65068AA-62B2-4E25-A36A-EA09BF46317B}" srcOrd="0" destOrd="0" parTransId="{131FAF12-2669-4B0E-AE39-292E9C8B6CEE}" sibTransId="{FF225FF8-BF5E-40FE-9094-526E25AA39A8}"/>
    <dgm:cxn modelId="{8EAE08D2-0E2C-4917-A342-6FAA4B2A55CA}" type="presOf" srcId="{4865E2A0-A621-46D5-ACEA-17E8109C135A}" destId="{ADD261DC-045B-48FA-8081-230A6CFDDE14}" srcOrd="0" destOrd="0" presId="urn:microsoft.com/office/officeart/2005/8/layout/hProcess10#1"/>
    <dgm:cxn modelId="{E49FC760-FE6D-4631-80AF-F86B2207043F}" srcId="{61345895-439E-444B-9613-3DF2C1C8B0B7}" destId="{4865E2A0-A621-46D5-ACEA-17E8109C135A}" srcOrd="1" destOrd="0" parTransId="{139B77CD-B4CB-4875-9387-6AE6A0D814A8}" sibTransId="{BE7DBF11-6DDF-4762-AA9D-5CE1A0D64207}"/>
    <dgm:cxn modelId="{114430C5-7D52-4D85-91E9-F3BD1E21D2A1}" type="presOf" srcId="{61345895-439E-444B-9613-3DF2C1C8B0B7}" destId="{30D4B2EA-CEDE-4D98-AFD3-524080E7DD99}" srcOrd="0" destOrd="0" presId="urn:microsoft.com/office/officeart/2005/8/layout/hProcess10#1"/>
    <dgm:cxn modelId="{442CB773-B398-473F-AE06-BBF56165773F}" srcId="{A65068AA-62B2-4E25-A36A-EA09BF46317B}" destId="{D1BABA98-5F4B-40FD-891B-0312CCEDCDC5}" srcOrd="1" destOrd="0" parTransId="{8D1C9A40-F307-460F-A1FF-7487BD68DE56}" sibTransId="{F882BF9B-3AFD-42BE-92EF-32F42985B445}"/>
    <dgm:cxn modelId="{1F42C613-70E4-4FC0-B7FA-2D977990228E}" type="presOf" srcId="{93EF05BC-4428-4A40-ADE9-0E4549EDE35F}" destId="{E9B5BAF3-DBD4-4D9A-83D4-6914590C034C}" srcOrd="0" destOrd="4" presId="urn:microsoft.com/office/officeart/2005/8/layout/hProcess10#1"/>
    <dgm:cxn modelId="{4B9B405F-0C4A-4E56-8CF9-0330C27B187A}" type="presOf" srcId="{FF225FF8-BF5E-40FE-9094-526E25AA39A8}" destId="{A0D4ECB5-0CF9-4B36-984E-85A96B385BA2}" srcOrd="1" destOrd="0" presId="urn:microsoft.com/office/officeart/2005/8/layout/hProcess10#1"/>
    <dgm:cxn modelId="{066E35DB-5743-4B5D-9D6E-1BB9371CA376}" type="presOf" srcId="{A65068AA-62B2-4E25-A36A-EA09BF46317B}" destId="{E9B5BAF3-DBD4-4D9A-83D4-6914590C034C}" srcOrd="0" destOrd="0" presId="urn:microsoft.com/office/officeart/2005/8/layout/hProcess10#1"/>
    <dgm:cxn modelId="{438B4399-096E-4E77-921E-FB357F1C25B3}" srcId="{A65068AA-62B2-4E25-A36A-EA09BF46317B}" destId="{93EF05BC-4428-4A40-ADE9-0E4549EDE35F}" srcOrd="3" destOrd="0" parTransId="{B67ACF19-9FF3-49B3-8FE7-EAAE4FF74449}" sibTransId="{FB7B4008-ABE6-4DCD-920E-8DEC77DDEACA}"/>
    <dgm:cxn modelId="{616F5B7D-6D3E-43CB-808E-086C54D7F931}" type="presOf" srcId="{D1BABA98-5F4B-40FD-891B-0312CCEDCDC5}" destId="{E9B5BAF3-DBD4-4D9A-83D4-6914590C034C}" srcOrd="0" destOrd="2" presId="urn:microsoft.com/office/officeart/2005/8/layout/hProcess10#1"/>
    <dgm:cxn modelId="{3E2E695A-3FEA-4A93-9700-597B561F4BF0}" srcId="{A65068AA-62B2-4E25-A36A-EA09BF46317B}" destId="{CCE47937-F877-4070-9E87-DF5877665A23}" srcOrd="2" destOrd="0" parTransId="{12287D2F-666F-42C1-9169-C68E0F4349F1}" sibTransId="{EAD2E0BD-FC20-4BF3-9E75-9A792C802E3B}"/>
    <dgm:cxn modelId="{A20CD629-17E9-4274-A944-75B61DEE91DE}" type="presOf" srcId="{FF225FF8-BF5E-40FE-9094-526E25AA39A8}" destId="{24DD7B95-FEDB-44B7-B91E-BA72F2CE1F54}" srcOrd="0" destOrd="0" presId="urn:microsoft.com/office/officeart/2005/8/layout/hProcess10#1"/>
    <dgm:cxn modelId="{2A5CA939-BCF0-4322-86D5-F0799F409889}" type="presParOf" srcId="{30D4B2EA-CEDE-4D98-AFD3-524080E7DD99}" destId="{08888F01-1FD5-4C40-A2C9-EE4893BBC998}" srcOrd="0" destOrd="0" presId="urn:microsoft.com/office/officeart/2005/8/layout/hProcess10#1"/>
    <dgm:cxn modelId="{340D88E9-8F2B-4081-881C-C34252D98EFD}" type="presParOf" srcId="{08888F01-1FD5-4C40-A2C9-EE4893BBC998}" destId="{714DE8D0-2566-41A7-8595-75EA602624FD}" srcOrd="0" destOrd="0" presId="urn:microsoft.com/office/officeart/2005/8/layout/hProcess10#1"/>
    <dgm:cxn modelId="{31CF5554-5FB2-4E62-A982-157AD21A1F64}" type="presParOf" srcId="{08888F01-1FD5-4C40-A2C9-EE4893BBC998}" destId="{E9B5BAF3-DBD4-4D9A-83D4-6914590C034C}" srcOrd="1" destOrd="0" presId="urn:microsoft.com/office/officeart/2005/8/layout/hProcess10#1"/>
    <dgm:cxn modelId="{B0E0CC75-984E-49B7-A507-77FD8364D0EE}" type="presParOf" srcId="{30D4B2EA-CEDE-4D98-AFD3-524080E7DD99}" destId="{24DD7B95-FEDB-44B7-B91E-BA72F2CE1F54}" srcOrd="1" destOrd="0" presId="urn:microsoft.com/office/officeart/2005/8/layout/hProcess10#1"/>
    <dgm:cxn modelId="{D5939E38-5879-433B-BAB1-CFB78D27D9AA}" type="presParOf" srcId="{24DD7B95-FEDB-44B7-B91E-BA72F2CE1F54}" destId="{A0D4ECB5-0CF9-4B36-984E-85A96B385BA2}" srcOrd="0" destOrd="0" presId="urn:microsoft.com/office/officeart/2005/8/layout/hProcess10#1"/>
    <dgm:cxn modelId="{7C886B6C-B297-4595-86E7-225BADD7388C}" type="presParOf" srcId="{30D4B2EA-CEDE-4D98-AFD3-524080E7DD99}" destId="{7CFB025B-FFAB-40E3-8A5D-90CF1FF1F212}" srcOrd="2" destOrd="0" presId="urn:microsoft.com/office/officeart/2005/8/layout/hProcess10#1"/>
    <dgm:cxn modelId="{B6AFB1B7-4CEE-437A-B0DB-21FEE557D585}" type="presParOf" srcId="{7CFB025B-FFAB-40E3-8A5D-90CF1FF1F212}" destId="{C77D80E1-D1C4-46AA-B664-6734C8834295}" srcOrd="0" destOrd="0" presId="urn:microsoft.com/office/officeart/2005/8/layout/hProcess10#1"/>
    <dgm:cxn modelId="{922F39E6-BB11-4773-AAD8-08F3B58D60B5}" type="presParOf" srcId="{7CFB025B-FFAB-40E3-8A5D-90CF1FF1F212}" destId="{ADD261DC-045B-48FA-8081-230A6CFDDE14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EBB39-A890-4BA2-BB63-5B9EF8BA4864}">
      <dsp:nvSpPr>
        <dsp:cNvPr id="0" name=""/>
        <dsp:cNvSpPr/>
      </dsp:nvSpPr>
      <dsp:spPr>
        <a:xfrm>
          <a:off x="0" y="0"/>
          <a:ext cx="829582" cy="82958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780BB0-4C56-4D1A-816D-3AE87688A741}">
      <dsp:nvSpPr>
        <dsp:cNvPr id="0" name=""/>
        <dsp:cNvSpPr/>
      </dsp:nvSpPr>
      <dsp:spPr>
        <a:xfrm>
          <a:off x="414791" y="0"/>
          <a:ext cx="6657570" cy="8295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License </a:t>
          </a: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for technology</a:t>
          </a:r>
          <a:endParaRPr lang="ru-RU" sz="1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14791" y="0"/>
        <a:ext cx="6657570" cy="176286"/>
      </dsp:txXfrm>
    </dsp:sp>
    <dsp:sp modelId="{7DFF3984-1019-48C7-98E2-4660A51529C6}">
      <dsp:nvSpPr>
        <dsp:cNvPr id="0" name=""/>
        <dsp:cNvSpPr/>
      </dsp:nvSpPr>
      <dsp:spPr>
        <a:xfrm>
          <a:off x="108882" y="176286"/>
          <a:ext cx="611817" cy="6118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EB84DB-6EC5-4C42-BFA5-F43844C84E80}">
      <dsp:nvSpPr>
        <dsp:cNvPr id="0" name=""/>
        <dsp:cNvSpPr/>
      </dsp:nvSpPr>
      <dsp:spPr>
        <a:xfrm>
          <a:off x="414791" y="176286"/>
          <a:ext cx="6657570" cy="6118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5720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Basic engineering/basic design</a:t>
          </a:r>
          <a:endParaRPr lang="ru-RU" sz="1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14791" y="176286"/>
        <a:ext cx="6657570" cy="176286"/>
      </dsp:txXfrm>
    </dsp:sp>
    <dsp:sp modelId="{292C4E65-8E7B-431B-BD78-5EDFF2E90AD6}">
      <dsp:nvSpPr>
        <dsp:cNvPr id="0" name=""/>
        <dsp:cNvSpPr/>
      </dsp:nvSpPr>
      <dsp:spPr>
        <a:xfrm>
          <a:off x="217765" y="352572"/>
          <a:ext cx="394051" cy="39405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1CC9E9-53FA-480A-91D0-7C54A5AB4AFF}">
      <dsp:nvSpPr>
        <dsp:cNvPr id="0" name=""/>
        <dsp:cNvSpPr/>
      </dsp:nvSpPr>
      <dsp:spPr>
        <a:xfrm>
          <a:off x="414791" y="352572"/>
          <a:ext cx="6657570" cy="3940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Detailed engineering</a:t>
          </a:r>
          <a:endParaRPr lang="ru-RU" sz="1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14791" y="352572"/>
        <a:ext cx="6657570" cy="176286"/>
      </dsp:txXfrm>
    </dsp:sp>
    <dsp:sp modelId="{86432F38-32E1-4FE4-A289-53368A239189}">
      <dsp:nvSpPr>
        <dsp:cNvPr id="0" name=""/>
        <dsp:cNvSpPr/>
      </dsp:nvSpPr>
      <dsp:spPr>
        <a:xfrm>
          <a:off x="326648" y="528859"/>
          <a:ext cx="176286" cy="17628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F344E4-00B0-49D2-9E41-7E68FD36D8EE}">
      <dsp:nvSpPr>
        <dsp:cNvPr id="0" name=""/>
        <dsp:cNvSpPr/>
      </dsp:nvSpPr>
      <dsp:spPr>
        <a:xfrm>
          <a:off x="414791" y="527596"/>
          <a:ext cx="6657570" cy="1762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Equipment procurement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414791" y="527596"/>
        <a:ext cx="6657570" cy="176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F8BB1-C28C-49FD-B1B7-B5DD8A2AC01C}">
      <dsp:nvSpPr>
        <dsp:cNvPr id="0" name=""/>
        <dsp:cNvSpPr/>
      </dsp:nvSpPr>
      <dsp:spPr>
        <a:xfrm>
          <a:off x="0" y="0"/>
          <a:ext cx="1214446" cy="12144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5C0D0B-CC7E-48F0-BD6F-D0EA18C92D3D}">
      <dsp:nvSpPr>
        <dsp:cNvPr id="0" name=""/>
        <dsp:cNvSpPr/>
      </dsp:nvSpPr>
      <dsp:spPr>
        <a:xfrm>
          <a:off x="607223" y="0"/>
          <a:ext cx="7179551" cy="121444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Engineering and design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, </a:t>
          </a: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integration  with the infrastructure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607223" y="0"/>
        <a:ext cx="7179551" cy="194311"/>
      </dsp:txXfrm>
    </dsp:sp>
    <dsp:sp modelId="{BFF3C998-6113-4AF9-A4CE-0870E76DA695}">
      <dsp:nvSpPr>
        <dsp:cNvPr id="0" name=""/>
        <dsp:cNvSpPr/>
      </dsp:nvSpPr>
      <dsp:spPr>
        <a:xfrm>
          <a:off x="127516" y="194311"/>
          <a:ext cx="959412" cy="9594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1248BB-CCC3-4CAB-8AEB-0D83E8E2735A}">
      <dsp:nvSpPr>
        <dsp:cNvPr id="0" name=""/>
        <dsp:cNvSpPr/>
      </dsp:nvSpPr>
      <dsp:spPr>
        <a:xfrm>
          <a:off x="607223" y="194311"/>
          <a:ext cx="7179551" cy="95941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Documentation for approval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607223" y="194311"/>
        <a:ext cx="7179551" cy="194311"/>
      </dsp:txXfrm>
    </dsp:sp>
    <dsp:sp modelId="{3BEA03A3-F380-4EE4-865B-632138E29C3F}">
      <dsp:nvSpPr>
        <dsp:cNvPr id="0" name=""/>
        <dsp:cNvSpPr/>
      </dsp:nvSpPr>
      <dsp:spPr>
        <a:xfrm>
          <a:off x="255033" y="388622"/>
          <a:ext cx="704378" cy="70437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A39A7B-DD9D-4452-BA4D-FBCEA340DCF2}">
      <dsp:nvSpPr>
        <dsp:cNvPr id="0" name=""/>
        <dsp:cNvSpPr/>
      </dsp:nvSpPr>
      <dsp:spPr>
        <a:xfrm>
          <a:off x="607223" y="388622"/>
          <a:ext cx="7179551" cy="70437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Building permit  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607223" y="388622"/>
        <a:ext cx="7179551" cy="194311"/>
      </dsp:txXfrm>
    </dsp:sp>
    <dsp:sp modelId="{8AAD87F0-1980-4A31-BEE0-566F56DA2815}">
      <dsp:nvSpPr>
        <dsp:cNvPr id="0" name=""/>
        <dsp:cNvSpPr/>
      </dsp:nvSpPr>
      <dsp:spPr>
        <a:xfrm>
          <a:off x="382550" y="582934"/>
          <a:ext cx="449345" cy="44934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8C1728-B127-4D25-B5FB-C76443121007}">
      <dsp:nvSpPr>
        <dsp:cNvPr id="0" name=""/>
        <dsp:cNvSpPr/>
      </dsp:nvSpPr>
      <dsp:spPr>
        <a:xfrm>
          <a:off x="607223" y="582934"/>
          <a:ext cx="7179551" cy="44934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Detail design for construction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607223" y="582934"/>
        <a:ext cx="7179551" cy="194311"/>
      </dsp:txXfrm>
    </dsp:sp>
    <dsp:sp modelId="{A4040523-AA5E-469B-9A64-B6D3B30FAF95}">
      <dsp:nvSpPr>
        <dsp:cNvPr id="0" name=""/>
        <dsp:cNvSpPr/>
      </dsp:nvSpPr>
      <dsp:spPr>
        <a:xfrm>
          <a:off x="510067" y="777245"/>
          <a:ext cx="194311" cy="1943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BE30A3-51C3-437E-82F2-3180783DAD97}">
      <dsp:nvSpPr>
        <dsp:cNvPr id="0" name=""/>
        <dsp:cNvSpPr/>
      </dsp:nvSpPr>
      <dsp:spPr>
        <a:xfrm>
          <a:off x="607223" y="777245"/>
          <a:ext cx="7179551" cy="1943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447675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Compliance of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 </a:t>
          </a: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rPr>
            <a:t>import deliveries   with Russian safety codes 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607223" y="777245"/>
        <a:ext cx="7179551" cy="1943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11DD-A492-4703-AF63-57241C3507E9}">
      <dsp:nvSpPr>
        <dsp:cNvPr id="0" name=""/>
        <dsp:cNvSpPr/>
      </dsp:nvSpPr>
      <dsp:spPr>
        <a:xfrm>
          <a:off x="0" y="0"/>
          <a:ext cx="6858048" cy="1934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Bad knowledge of Russian norms and regulations</a:t>
          </a:r>
          <a:endParaRPr lang="ru-RU" sz="2400" b="1" kern="1200" dirty="0"/>
        </a:p>
      </dsp:txBody>
      <dsp:txXfrm>
        <a:off x="1565086" y="0"/>
        <a:ext cx="5292961" cy="1934765"/>
      </dsp:txXfrm>
    </dsp:sp>
    <dsp:sp modelId="{990BA751-D26B-46FC-96FE-330A50FE6C78}">
      <dsp:nvSpPr>
        <dsp:cNvPr id="0" name=""/>
        <dsp:cNvSpPr/>
      </dsp:nvSpPr>
      <dsp:spPr>
        <a:xfrm>
          <a:off x="193476" y="193476"/>
          <a:ext cx="1371609" cy="1547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C67DC9-7FB9-4FB5-9F12-85035E414B23}">
      <dsp:nvSpPr>
        <dsp:cNvPr id="0" name=""/>
        <dsp:cNvSpPr/>
      </dsp:nvSpPr>
      <dsp:spPr>
        <a:xfrm>
          <a:off x="0" y="2073991"/>
          <a:ext cx="6858048" cy="1934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Peculiarities of authority package sections </a:t>
          </a:r>
          <a:endParaRPr lang="ru-RU" sz="2400" b="0" kern="1200" dirty="0"/>
        </a:p>
      </dsp:txBody>
      <dsp:txXfrm>
        <a:off x="1565086" y="2073991"/>
        <a:ext cx="5292961" cy="1934765"/>
      </dsp:txXfrm>
    </dsp:sp>
    <dsp:sp modelId="{4FA35C21-B27E-4204-B768-22F8038AAB29}">
      <dsp:nvSpPr>
        <dsp:cNvPr id="0" name=""/>
        <dsp:cNvSpPr/>
      </dsp:nvSpPr>
      <dsp:spPr>
        <a:xfrm>
          <a:off x="193476" y="2321718"/>
          <a:ext cx="1371609" cy="1547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DE8D0-2566-41A7-8595-75EA602624FD}">
      <dsp:nvSpPr>
        <dsp:cNvPr id="0" name=""/>
        <dsp:cNvSpPr/>
      </dsp:nvSpPr>
      <dsp:spPr>
        <a:xfrm>
          <a:off x="0" y="250032"/>
          <a:ext cx="1594139" cy="1451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9B5BAF3-DBD4-4D9A-83D4-6914590C034C}">
      <dsp:nvSpPr>
        <dsp:cNvPr id="0" name=""/>
        <dsp:cNvSpPr/>
      </dsp:nvSpPr>
      <dsp:spPr>
        <a:xfrm>
          <a:off x="256683" y="1880189"/>
          <a:ext cx="4754581" cy="2121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Differences in construction norms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Construction  </a:t>
          </a:r>
          <a:r>
            <a:rPr lang="en-US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softwear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 should be certified by </a:t>
          </a:r>
          <a:r>
            <a:rPr lang="en-US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Rostehnadzor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Separate sections of detailed design documentation should be approved by State Expertise Committee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u="none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Tahom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318828" y="1942334"/>
        <a:ext cx="4630291" cy="1997495"/>
      </dsp:txXfrm>
    </dsp:sp>
    <dsp:sp modelId="{24DD7B95-FEDB-44B7-B91E-BA72F2CE1F54}">
      <dsp:nvSpPr>
        <dsp:cNvPr id="0" name=""/>
        <dsp:cNvSpPr/>
      </dsp:nvSpPr>
      <dsp:spPr>
        <a:xfrm rot="25183">
          <a:off x="2936426" y="741322"/>
          <a:ext cx="1342340" cy="5098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2936428" y="842729"/>
        <a:ext cx="1189390" cy="305901"/>
      </dsp:txXfrm>
    </dsp:sp>
    <dsp:sp modelId="{C77D80E1-D1C4-46AA-B664-6734C8834295}">
      <dsp:nvSpPr>
        <dsp:cNvPr id="0" name=""/>
        <dsp:cNvSpPr/>
      </dsp:nvSpPr>
      <dsp:spPr>
        <a:xfrm>
          <a:off x="5429295" y="357182"/>
          <a:ext cx="1730315" cy="1317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DD261DC-045B-48FA-8081-230A6CFDDE14}">
      <dsp:nvSpPr>
        <dsp:cNvPr id="0" name=""/>
        <dsp:cNvSpPr/>
      </dsp:nvSpPr>
      <dsp:spPr>
        <a:xfrm>
          <a:off x="5657282" y="1880189"/>
          <a:ext cx="2121785" cy="21217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56B1B"/>
            </a:gs>
            <a:gs pos="80000">
              <a:srgbClr val="7DCD25"/>
            </a:gs>
            <a:gs pos="100000">
              <a:srgbClr val="7BCE2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Need in Russian engineering company for detailed engineering development</a:t>
          </a:r>
          <a:endParaRPr lang="ru-RU" sz="1800" b="1" i="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Tahoma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719427" y="1942334"/>
        <a:ext cx="1997495" cy="1997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Excel_97-2003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.jpeg"/><Relationship Id="rId7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1.xml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edtechenski_av\Desktop\новый стиль\НИИК брендбук-лев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3279775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redtechenski_av\Desktop\новый стиль\НИИК брендбук-прав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20" y="438149"/>
            <a:ext cx="2377280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redtechenski_av\Desktop\новый стиль\буклет_презентация брендбука-низ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21460"/>
            <a:ext cx="2339752" cy="11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edtechenski_av\Desktop\новый стиль\буклет_презентация брендбука-низnew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5721460"/>
            <a:ext cx="6804246" cy="11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8160" y="2298143"/>
            <a:ext cx="8401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WHY 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NIIK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BEST CHOICE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when  implementing  world's  technologies in Russia?  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1191" y="3048231"/>
            <a:ext cx="4095529" cy="27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0897"/>
            <a:ext cx="2887822" cy="185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994342"/>
              </p:ext>
            </p:extLst>
          </p:nvPr>
        </p:nvGraphicFramePr>
        <p:xfrm>
          <a:off x="1643063" y="1047052"/>
          <a:ext cx="5929312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r:id="rId6" imgW="5925826" imgH="4919898" progId="Excel.Sheet.8">
                  <p:embed/>
                </p:oleObj>
              </mc:Choice>
              <mc:Fallback>
                <p:oleObj r:id="rId6" imgW="5925826" imgH="49198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047052"/>
                        <a:ext cx="5929312" cy="491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/>
          <p:cNvSpPr>
            <a:spLocks noChangeAspect="1"/>
          </p:cNvSpPr>
          <p:nvPr/>
        </p:nvSpPr>
        <p:spPr>
          <a:xfrm>
            <a:off x="3786188" y="2727972"/>
            <a:ext cx="1891234" cy="153377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 smtClean="0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Project development and implementation</a:t>
            </a:r>
            <a:endParaRPr lang="ru-RU" sz="1200" b="1" dirty="0">
              <a:solidFill>
                <a:srgbClr val="3333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7684129">
            <a:off x="3629819" y="2966414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191784">
            <a:off x="5011726" y="2364011"/>
            <a:ext cx="233040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3405749">
            <a:off x="5547210" y="2969321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6821970">
            <a:off x="5553935" y="3734055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8505011">
            <a:off x="4977463" y="4287407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2594089">
            <a:off x="4198800" y="4290643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4832681">
            <a:off x="3627935" y="3735367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9858042">
            <a:off x="4197194" y="2374896"/>
            <a:ext cx="246974" cy="28575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57813" y="1118490"/>
            <a:ext cx="3000375" cy="523220"/>
          </a:xfrm>
          <a:prstGeom prst="flowChartInputOutput">
            <a:avLst/>
          </a:prstGeom>
          <a:solidFill>
            <a:srgbClr val="FFFFCC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Consulting services</a:t>
            </a:r>
            <a:endParaRPr lang="ru-RU" sz="1400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5261865"/>
            <a:ext cx="2643188" cy="523220"/>
          </a:xfrm>
          <a:prstGeom prst="flowChartInputOutput">
            <a:avLst/>
          </a:prstGeom>
          <a:solidFill>
            <a:srgbClr val="FF00FF">
              <a:alpha val="52000"/>
            </a:srgb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Authority package </a:t>
            </a:r>
            <a:endParaRPr lang="ru-RU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" y="3975990"/>
            <a:ext cx="2428875" cy="523220"/>
          </a:xfrm>
          <a:prstGeom prst="flowChartInputOutput">
            <a:avLst/>
          </a:prstGeom>
          <a:solidFill>
            <a:srgbClr val="FF6600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Detail engineering</a:t>
            </a:r>
            <a:endParaRPr lang="ru-RU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9" name="Группа 34"/>
          <p:cNvGrpSpPr>
            <a:grpSpLocks/>
          </p:cNvGrpSpPr>
          <p:nvPr/>
        </p:nvGrpSpPr>
        <p:grpSpPr bwMode="auto">
          <a:xfrm>
            <a:off x="357188" y="1166115"/>
            <a:ext cx="3429000" cy="738187"/>
            <a:chOff x="5857884" y="1071546"/>
            <a:chExt cx="3429024" cy="738664"/>
          </a:xfrm>
        </p:grpSpPr>
        <p:sp>
          <p:nvSpPr>
            <p:cNvPr id="20" name="TextBox 19"/>
            <p:cNvSpPr txBox="1"/>
            <p:nvPr/>
          </p:nvSpPr>
          <p:spPr>
            <a:xfrm flipV="1">
              <a:off x="5857884" y="1071546"/>
              <a:ext cx="3429024" cy="738664"/>
            </a:xfrm>
            <a:prstGeom prst="flowChartInputOutput">
              <a:avLst/>
            </a:prstGeom>
            <a:solidFill>
              <a:srgbClr val="CCCCFF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1001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ru-RU" sz="1400" b="1" dirty="0"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6429388" y="1071546"/>
              <a:ext cx="2357455" cy="52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Design of warehouses and buildings</a:t>
              </a: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2" name="Группа 37"/>
          <p:cNvGrpSpPr>
            <a:grpSpLocks/>
          </p:cNvGrpSpPr>
          <p:nvPr/>
        </p:nvGrpSpPr>
        <p:grpSpPr bwMode="auto">
          <a:xfrm>
            <a:off x="0" y="2261490"/>
            <a:ext cx="3286125" cy="738187"/>
            <a:chOff x="5857884" y="1357298"/>
            <a:chExt cx="3286116" cy="738664"/>
          </a:xfrm>
        </p:grpSpPr>
        <p:sp>
          <p:nvSpPr>
            <p:cNvPr id="23" name="TextBox 22"/>
            <p:cNvSpPr txBox="1"/>
            <p:nvPr/>
          </p:nvSpPr>
          <p:spPr>
            <a:xfrm flipV="1">
              <a:off x="5857884" y="1357298"/>
              <a:ext cx="3286116" cy="738664"/>
            </a:xfrm>
            <a:prstGeom prst="flowChartInputOutput">
              <a:avLst/>
            </a:prstGeom>
            <a:solidFill>
              <a:srgbClr val="00FFFF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1001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ru-RU" sz="1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36"/>
            <p:cNvSpPr txBox="1">
              <a:spLocks noChangeArrowheads="1"/>
            </p:cNvSpPr>
            <p:nvPr/>
          </p:nvSpPr>
          <p:spPr bwMode="auto">
            <a:xfrm>
              <a:off x="6357950" y="1357298"/>
              <a:ext cx="2500301" cy="646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Project Integration Management - integration with the site infrastructure</a:t>
              </a:r>
              <a:endParaRPr lang="ru-RU" sz="1200" dirty="0"/>
            </a:p>
          </p:txBody>
        </p:sp>
      </p:grpSp>
      <p:grpSp>
        <p:nvGrpSpPr>
          <p:cNvPr id="25" name="Группа 40"/>
          <p:cNvGrpSpPr>
            <a:grpSpLocks/>
          </p:cNvGrpSpPr>
          <p:nvPr/>
        </p:nvGrpSpPr>
        <p:grpSpPr bwMode="auto">
          <a:xfrm>
            <a:off x="5143500" y="5261867"/>
            <a:ext cx="4000500" cy="738664"/>
            <a:chOff x="4714876" y="5786454"/>
            <a:chExt cx="4000528" cy="739141"/>
          </a:xfrm>
        </p:grpSpPr>
        <p:sp>
          <p:nvSpPr>
            <p:cNvPr id="26" name="TextBox 25"/>
            <p:cNvSpPr txBox="1"/>
            <p:nvPr/>
          </p:nvSpPr>
          <p:spPr>
            <a:xfrm flipV="1">
              <a:off x="4714876" y="5786454"/>
              <a:ext cx="4000528" cy="738664"/>
            </a:xfrm>
            <a:prstGeom prst="flowChartInputOutput">
              <a:avLst/>
            </a:prstGeom>
            <a:solidFill>
              <a:srgbClr val="00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1001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39"/>
            <p:cNvSpPr txBox="1">
              <a:spLocks noChangeArrowheads="1"/>
            </p:cNvSpPr>
            <p:nvPr/>
          </p:nvSpPr>
          <p:spPr bwMode="auto">
            <a:xfrm>
              <a:off x="4929191" y="5786454"/>
              <a:ext cx="3214711" cy="739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Adaptation of  basic engineering to  Russian norms and regulations  </a:t>
              </a:r>
              <a:endParaRPr lang="ru-RU" sz="1200" dirty="0"/>
            </a:p>
          </p:txBody>
        </p:sp>
      </p:grpSp>
      <p:grpSp>
        <p:nvGrpSpPr>
          <p:cNvPr id="28" name="Группа 47"/>
          <p:cNvGrpSpPr>
            <a:grpSpLocks/>
          </p:cNvGrpSpPr>
          <p:nvPr/>
        </p:nvGrpSpPr>
        <p:grpSpPr bwMode="auto">
          <a:xfrm>
            <a:off x="5857875" y="3904552"/>
            <a:ext cx="3286125" cy="738188"/>
            <a:chOff x="5857788" y="4000504"/>
            <a:chExt cx="3286212" cy="738664"/>
          </a:xfrm>
        </p:grpSpPr>
        <p:sp>
          <p:nvSpPr>
            <p:cNvPr id="29" name="TextBox 28"/>
            <p:cNvSpPr txBox="1"/>
            <p:nvPr/>
          </p:nvSpPr>
          <p:spPr>
            <a:xfrm flipV="1">
              <a:off x="5857788" y="4000504"/>
              <a:ext cx="3286212" cy="738664"/>
            </a:xfrm>
            <a:prstGeom prst="flowChartInputOutpu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1001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Box 42"/>
            <p:cNvSpPr txBox="1">
              <a:spLocks noChangeArrowheads="1"/>
            </p:cNvSpPr>
            <p:nvPr/>
          </p:nvSpPr>
          <p:spPr bwMode="auto">
            <a:xfrm>
              <a:off x="6143572" y="4120226"/>
              <a:ext cx="2786082" cy="523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Development of technical annexes </a:t>
              </a:r>
              <a:r>
                <a:rPr lang="ru-RU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to contracts</a:t>
              </a:r>
              <a:endParaRPr lang="ru-RU" sz="1400" dirty="0"/>
            </a:p>
          </p:txBody>
        </p:sp>
      </p:grpSp>
      <p:grpSp>
        <p:nvGrpSpPr>
          <p:cNvPr id="31" name="Группа 46"/>
          <p:cNvGrpSpPr>
            <a:grpSpLocks/>
          </p:cNvGrpSpPr>
          <p:nvPr/>
        </p:nvGrpSpPr>
        <p:grpSpPr bwMode="auto">
          <a:xfrm>
            <a:off x="5857875" y="2190051"/>
            <a:ext cx="3286125" cy="717550"/>
            <a:chOff x="6000760" y="2214554"/>
            <a:chExt cx="3286148" cy="718013"/>
          </a:xfrm>
        </p:grpSpPr>
        <p:sp>
          <p:nvSpPr>
            <p:cNvPr id="32" name="TextBox 31"/>
            <p:cNvSpPr txBox="1"/>
            <p:nvPr/>
          </p:nvSpPr>
          <p:spPr>
            <a:xfrm>
              <a:off x="6000760" y="2286038"/>
              <a:ext cx="3286148" cy="646529"/>
            </a:xfrm>
            <a:prstGeom prst="flowChartInputOutput">
              <a:avLst/>
            </a:prstGeom>
            <a:solidFill>
              <a:srgbClr val="FFFF99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1001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ru-RU" sz="12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2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endParaRPr lang="ru-RU" sz="12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45"/>
            <p:cNvSpPr txBox="1">
              <a:spLocks noChangeArrowheads="1"/>
            </p:cNvSpPr>
            <p:nvPr/>
          </p:nvSpPr>
          <p:spPr bwMode="auto">
            <a:xfrm>
              <a:off x="6286512" y="2214554"/>
              <a:ext cx="2928959" cy="52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Assistance in bidding </a:t>
              </a:r>
              <a:r>
                <a:rPr lang="ru-RU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technical services</a:t>
              </a:r>
              <a:r>
                <a:rPr lang="ru-RU" sz="1400" b="1" dirty="0" smtClean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)</a:t>
              </a:r>
              <a:endParaRPr lang="ru-RU" sz="1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57224" y="332656"/>
            <a:ext cx="828677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NIIK´s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services  for  </a:t>
            </a: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foreign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licensor´s </a:t>
            </a:r>
            <a:r>
              <a:rPr lang="en-US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technology 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adaptation</a:t>
            </a:r>
            <a:endParaRPr lang="ru-RU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сотрудничест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63060"/>
            <a:ext cx="4149725" cy="43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" y="1263074"/>
            <a:ext cx="5072065" cy="4357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rabicPeriod"/>
              <a:defRPr/>
            </a:pP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Involvement of a Russian engineering company </a:t>
            </a:r>
            <a:r>
              <a:rPr lang="ru-RU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 authority package development, for process selection</a:t>
            </a:r>
            <a:r>
              <a:rPr lang="ru-RU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b="1" i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7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Foreign licensor's technology </a:t>
            </a:r>
            <a:r>
              <a:rPr lang="en-US" sz="17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adaptation   </a:t>
            </a: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 Russian legislation </a:t>
            </a:r>
            <a:r>
              <a:rPr lang="ru-RU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7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at all stages of the project cycle</a:t>
            </a:r>
            <a:r>
              <a:rPr lang="ru-RU" sz="1700" b="1" i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b="1" i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Common project schedule for all subcontractors</a:t>
            </a:r>
            <a:endParaRPr lang="ru-RU" sz="1700" b="1" i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Direct communication between Licensor and Russian engineering company</a:t>
            </a:r>
            <a:endParaRPr lang="ru-RU" sz="1700" b="1" i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700" b="1" i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Efficient information </a:t>
            </a:r>
            <a:r>
              <a:rPr lang="en-US" sz="17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exchange </a:t>
            </a:r>
            <a:r>
              <a:rPr lang="en-US" sz="17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between Licensor </a:t>
            </a:r>
            <a:r>
              <a:rPr lang="en-US" sz="17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and Russian engineering company</a:t>
            </a:r>
          </a:p>
          <a:p>
            <a:pPr marL="342900" indent="-342900">
              <a:buFontTx/>
              <a:buAutoNum type="arabicPeriod"/>
              <a:defRPr/>
            </a:pPr>
            <a:endParaRPr lang="ru-RU" sz="1700" b="1" i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8" y="438150"/>
            <a:ext cx="828677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The Basics of </a:t>
            </a:r>
            <a:r>
              <a:rPr lang="en-US" sz="2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Success </a:t>
            </a:r>
            <a:r>
              <a:rPr lang="en-US" sz="2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when  implementing project </a:t>
            </a:r>
            <a:r>
              <a:rPr lang="en-US" sz="2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in Russia</a:t>
            </a:r>
          </a:p>
        </p:txBody>
      </p:sp>
      <p:pic>
        <p:nvPicPr>
          <p:cNvPr id="9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5" y="1571625"/>
            <a:ext cx="8572500" cy="23391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0" dirty="0" err="1" smtClean="0">
                <a:latin typeface="Arial" pitchFamily="34" charset="0"/>
                <a:cs typeface="Arial" pitchFamily="34" charset="0"/>
              </a:rPr>
              <a:t>NIIK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 will help</a:t>
            </a:r>
            <a:r>
              <a:rPr lang="ru-RU" sz="2000" b="1" i="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024438" lvl="1" indent="-184150">
              <a:buFont typeface="Arial" pitchFamily="34" charset="0"/>
              <a:buChar char="•"/>
              <a:defRPr/>
            </a:pPr>
            <a:r>
              <a:rPr lang="en-US" sz="1800" b="1" i="0" dirty="0" smtClean="0">
                <a:latin typeface="Arial" pitchFamily="34" charset="0"/>
                <a:cs typeface="Arial" pitchFamily="34" charset="0"/>
              </a:rPr>
              <a:t>to reduce the project implementation period</a:t>
            </a:r>
            <a:endParaRPr lang="ru-RU" sz="1800" b="1" i="0" dirty="0" smtClean="0">
              <a:latin typeface="Arial" pitchFamily="34" charset="0"/>
              <a:cs typeface="Arial" pitchFamily="34" charset="0"/>
            </a:endParaRPr>
          </a:p>
          <a:p>
            <a:pPr marL="5024438" lvl="1" indent="-184150"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enhance the performance of investments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024438" lvl="1" indent="-184150"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1800" b="1" i="0" dirty="0" smtClean="0">
                <a:latin typeface="Arial" pitchFamily="34" charset="0"/>
                <a:cs typeface="Arial" pitchFamily="34" charset="0"/>
              </a:rPr>
              <a:t>push up profit  </a:t>
            </a:r>
            <a:endParaRPr lang="ru-RU" sz="1800" b="1" i="0" dirty="0" smtClean="0">
              <a:latin typeface="Arial" pitchFamily="34" charset="0"/>
              <a:cs typeface="Arial" pitchFamily="34" charset="0"/>
            </a:endParaRPr>
          </a:p>
          <a:p>
            <a:pPr marL="5024438" lvl="1" indent="-184150"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to attract new technologies to Russia</a:t>
            </a:r>
            <a:endParaRPr lang="ru-RU" sz="1800" b="1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17" y="620688"/>
            <a:ext cx="8643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Why </a:t>
            </a:r>
            <a:r>
              <a:rPr lang="en-US" sz="24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NIIK</a:t>
            </a:r>
            <a:r>
              <a:rPr lang="en-US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is attractive for  foreign  licensors ?  </a:t>
            </a:r>
            <a:endParaRPr lang="ru-RU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524" y="2780928"/>
            <a:ext cx="4754498" cy="319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5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22"/>
          <p:cNvGrpSpPr>
            <a:grpSpLocks/>
          </p:cNvGrpSpPr>
          <p:nvPr/>
        </p:nvGrpSpPr>
        <p:grpSpPr bwMode="auto">
          <a:xfrm>
            <a:off x="6021387" y="1428737"/>
            <a:ext cx="2928937" cy="2333624"/>
            <a:chOff x="5643570" y="1428737"/>
            <a:chExt cx="2929112" cy="2333649"/>
          </a:xfrm>
        </p:grpSpPr>
        <p:pic>
          <p:nvPicPr>
            <p:cNvPr id="7" name="Picture 6" descr="Череповец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3570" y="1428737"/>
              <a:ext cx="2929112" cy="2198217"/>
            </a:xfrm>
            <a:prstGeom prst="round2Diag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215104" y="3500446"/>
              <a:ext cx="1857486" cy="2619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Cherepovets</a:t>
              </a:r>
              <a:endPara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9" name="Группа 23"/>
          <p:cNvGrpSpPr>
            <a:grpSpLocks/>
          </p:cNvGrpSpPr>
          <p:nvPr/>
        </p:nvGrpSpPr>
        <p:grpSpPr bwMode="auto">
          <a:xfrm>
            <a:off x="6021388" y="3857611"/>
            <a:ext cx="2928936" cy="2170173"/>
            <a:chOff x="5715008" y="3857628"/>
            <a:chExt cx="3121835" cy="2382172"/>
          </a:xfrm>
        </p:grpSpPr>
        <p:pic>
          <p:nvPicPr>
            <p:cNvPr id="10" name="Picture 1" descr="\\Sapr-server\teo\фотки\Менделеевск\Менделеевск капсула 02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8" y="3857628"/>
              <a:ext cx="3121835" cy="2340000"/>
            </a:xfrm>
            <a:prstGeom prst="round2Diag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857847" y="5961080"/>
              <a:ext cx="2785369" cy="2787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en-US" sz="105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Mendeleevsk</a:t>
              </a:r>
              <a:endPara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189757" y="1057475"/>
            <a:ext cx="5929354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1.  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Cherepovetsky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Cherepovets, 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Urea capacity -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1500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cooperation with Chemoproject (Czech Republic).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2.  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en-US" sz="11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evAzot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Nevinnomyssk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, 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Melamine capacity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50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000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In cooperation with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Lurgi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Germany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 startAt="3"/>
            </a:pP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Ammoni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Mendeleevsk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Tatarstan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Chemical complex Methanol/Ammonia/Urea,</a:t>
            </a:r>
          </a:p>
          <a:p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NIIK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as 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EPC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contractor.  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Eurochem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Novomoskovsk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, 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Revamping of urea unit in cooperation with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Urea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Casale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5.  </a:t>
            </a:r>
            <a:r>
              <a:rPr lang="en-US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Azot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Cherkassy, Ukraine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Revamping of urea unit in cooperation with  «Urea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Casale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5113" algn="l"/>
              </a:tabLs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6.	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Salavatnefteorgsintez</a:t>
            </a:r>
            <a:r>
              <a:rPr lang="ru-RU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Salavat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Russia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Urea granulation unit (capacity 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1400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TPD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In cooperation with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TEC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Japan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en-US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ShchekinoAzot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» 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Shchekino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Hydrogen unit construction based on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Haldor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Topsoe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authority package.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65113" algn="l"/>
              </a:tabLs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8.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Korund</a:t>
            </a:r>
            <a:r>
              <a:rPr lang="en-US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-Cyan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Dzerzhinsk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Sodium Cyanide  production unit  engineering based on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EPC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 company basic design  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9510" y="438150"/>
            <a:ext cx="750099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NIIK</a:t>
            </a:r>
            <a:r>
              <a:rPr lang="en-US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Projects based on foreign licensors technology</a:t>
            </a:r>
            <a:endParaRPr lang="ru-RU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32648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4381" y="405136"/>
            <a:ext cx="735811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Advantages of cooperation between foreign licensor </a:t>
            </a:r>
          </a:p>
          <a:p>
            <a:pPr algn="ctr">
              <a:defRPr/>
            </a:pP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and  </a:t>
            </a:r>
            <a:r>
              <a:rPr lang="en-US" sz="16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NIIK</a:t>
            </a:r>
            <a:r>
              <a:rPr lang="en-US" sz="1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for the customer</a:t>
            </a:r>
            <a:endParaRPr lang="ru-RU" sz="16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1268761"/>
            <a:ext cx="3857652" cy="10641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68000" lvl="0" indent="-252000">
              <a:spcBef>
                <a:spcPct val="20000"/>
              </a:spcBef>
              <a:buFont typeface="Times New Roman" pitchFamily="18" charset="0"/>
              <a:buChar char="-"/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Reduction of time and expenses  for authority package development </a:t>
            </a:r>
          </a:p>
          <a:p>
            <a:pPr marL="468000" lvl="0" indent="-252000">
              <a:spcBef>
                <a:spcPct val="20000"/>
              </a:spcBef>
              <a:buFont typeface="Times New Roman" pitchFamily="18" charset="0"/>
              <a:buChar char="-"/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Development of environmental protection, industrial safety and fire fighting solutions 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68000" lvl="0" indent="-252000">
              <a:spcBef>
                <a:spcPct val="20000"/>
              </a:spcBef>
              <a:buFont typeface="Times New Roman" pitchFamily="18" charset="0"/>
              <a:buChar char="-"/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Quick approval by State Expertise Committee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1268760"/>
            <a:ext cx="3857652" cy="10641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68000" lvl="0">
              <a:spcBef>
                <a:spcPct val="20000"/>
              </a:spcBef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Control for documentation adaptation to Russian regulations at early project stages</a:t>
            </a:r>
            <a:endParaRPr lang="ru-RU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2420888"/>
            <a:ext cx="3857652" cy="7143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68000" indent="-252000">
              <a:buFont typeface="Arial" pitchFamily="34" charset="0"/>
              <a:buChar char="-"/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Civil design according to Russian conditions  </a:t>
            </a: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2420888"/>
            <a:ext cx="3857652" cy="7143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68000"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Regional  traditions for constructions and manufacturing of engineering structures are taken into account.  </a:t>
            </a: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357686" y="2054578"/>
            <a:ext cx="550189" cy="154"/>
          </a:xfrm>
          <a:prstGeom prst="straightConnector1">
            <a:avLst/>
          </a:prstGeom>
          <a:ln w="57150" cmpd="thinThick"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68343" y="2636912"/>
            <a:ext cx="550189" cy="154"/>
          </a:xfrm>
          <a:prstGeom prst="straightConnector1">
            <a:avLst/>
          </a:prstGeom>
          <a:ln w="57150" cmpd="thinThick"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28794" y="3140968"/>
            <a:ext cx="471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99"/>
                </a:solidFill>
              </a:rPr>
              <a:t>Foreign licensor submits:</a:t>
            </a:r>
            <a:endParaRPr lang="ru-RU" sz="1400" b="1" dirty="0">
              <a:solidFill>
                <a:srgbClr val="003399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468371877"/>
              </p:ext>
            </p:extLst>
          </p:nvPr>
        </p:nvGraphicFramePr>
        <p:xfrm>
          <a:off x="785786" y="3499868"/>
          <a:ext cx="7072362" cy="82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Правая фигурная скобка 19"/>
          <p:cNvSpPr/>
          <p:nvPr/>
        </p:nvSpPr>
        <p:spPr>
          <a:xfrm>
            <a:off x="4214810" y="3682245"/>
            <a:ext cx="216000" cy="504000"/>
          </a:xfrm>
          <a:prstGeom prst="righ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500562" y="3620650"/>
            <a:ext cx="14287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the battery limit of equipment procurement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286644" y="3682245"/>
            <a:ext cx="1143009" cy="538843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i="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NO authority package</a:t>
            </a:r>
            <a:endParaRPr lang="ru-RU" sz="1000" b="1" i="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 bwMode="auto">
          <a:xfrm>
            <a:off x="7643834" y="3356992"/>
            <a:ext cx="403450" cy="37890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!</a:t>
            </a:r>
            <a:endParaRPr lang="ru-RU" sz="1050" b="1" i="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945883751"/>
              </p:ext>
            </p:extLst>
          </p:nvPr>
        </p:nvGraphicFramePr>
        <p:xfrm>
          <a:off x="571472" y="4653136"/>
          <a:ext cx="7786774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500166" y="4345359"/>
            <a:ext cx="6143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99"/>
                </a:solidFill>
              </a:rPr>
              <a:t>Customer requests for:</a:t>
            </a:r>
            <a:endParaRPr lang="ru-RU" sz="1400" b="1" dirty="0">
              <a:solidFill>
                <a:srgbClr val="003399"/>
              </a:solidFill>
            </a:endParaRPr>
          </a:p>
        </p:txBody>
      </p:sp>
      <p:pic>
        <p:nvPicPr>
          <p:cNvPr id="26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65304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39641138"/>
              </p:ext>
            </p:extLst>
          </p:nvPr>
        </p:nvGraphicFramePr>
        <p:xfrm>
          <a:off x="1214414" y="1643050"/>
          <a:ext cx="68580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1538" y="571480"/>
            <a:ext cx="8072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What prevents  foreign licensor  from development of authority package on their own</a:t>
            </a:r>
            <a:r>
              <a:rPr lang="ru-RU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ru-RU" sz="2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2"/>
          <p:cNvGraphicFramePr>
            <a:graphicFrameLocks/>
          </p:cNvGraphicFramePr>
          <p:nvPr/>
        </p:nvGraphicFramePr>
        <p:xfrm>
          <a:off x="1428728" y="2285992"/>
          <a:ext cx="3000396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1643042" y="3929066"/>
            <a:ext cx="24495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Main sections</a:t>
            </a:r>
            <a:r>
              <a:rPr lang="ru-RU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(50-65%)</a:t>
            </a:r>
            <a:endParaRPr lang="ru-RU" sz="13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1857356" y="2500306"/>
            <a:ext cx="19431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Basic engineering </a:t>
            </a:r>
            <a:r>
              <a:rPr lang="ru-RU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(25-40%)</a:t>
            </a:r>
            <a:endParaRPr lang="ru-RU" sz="13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9475" y="1714500"/>
            <a:ext cx="2592388" cy="433388"/>
          </a:xfrm>
          <a:prstGeom prst="actionButtonBlank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</a:rPr>
              <a:t>DETAILED  ENGINEERING </a:t>
            </a:r>
            <a:endParaRPr lang="ru-RU" sz="12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ahoma" pitchFamily="34" charset="0"/>
              </a:rPr>
              <a:t>50% </a:t>
            </a:r>
            <a:endParaRPr lang="ru-RU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10" name="Object 41"/>
          <p:cNvGraphicFramePr>
            <a:graphicFrameLocks/>
          </p:cNvGraphicFramePr>
          <p:nvPr/>
        </p:nvGraphicFramePr>
        <p:xfrm>
          <a:off x="4071935" y="2214554"/>
          <a:ext cx="3786214" cy="3429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Worksheet" r:id="rId7" imgW="4295775" imgH="3057525" progId="Excel.Sheet.8">
                  <p:embed/>
                </p:oleObj>
              </mc:Choice>
              <mc:Fallback>
                <p:oleObj name="Worksheet" r:id="rId7" imgW="4295775" imgH="30575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5" y="2214554"/>
                        <a:ext cx="3786214" cy="3429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4727347" y="2804618"/>
            <a:ext cx="2735262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Process solutions</a:t>
            </a:r>
            <a:r>
              <a:rPr lang="ru-RU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endParaRPr lang="en-US" sz="1300" b="1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process control</a:t>
            </a:r>
            <a:endParaRPr lang="ru-RU" sz="13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4786314" y="3929066"/>
            <a:ext cx="28321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Architectural, civil, construction and others  (50%)</a:t>
            </a:r>
            <a:endParaRPr lang="ru-RU" sz="13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5214942" y="5357826"/>
            <a:ext cx="2457450" cy="398463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0" rIns="90000" bIns="46800"/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Contract supervision</a:t>
            </a:r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(3-5% </a:t>
            </a:r>
            <a:r>
              <a:rPr 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of design documentation</a:t>
            </a:r>
            <a:r>
              <a:rPr lang="ru-RU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endParaRPr lang="ru-RU" sz="1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AutoShape 4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65288" y="1714500"/>
            <a:ext cx="2374900" cy="433388"/>
          </a:xfrm>
          <a:prstGeom prst="actionButtonBlank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</a:rPr>
              <a:t>AUTHORITY PACKAGE</a:t>
            </a:r>
            <a:endParaRPr lang="ru-RU" sz="12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ahoma" pitchFamily="34" charset="0"/>
              </a:rPr>
              <a:t> 50%</a:t>
            </a:r>
            <a:endParaRPr lang="ru-RU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2457450" y="2532063"/>
            <a:ext cx="79216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300"/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5581650" y="2544763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cxnSp>
        <p:nvCxnSpPr>
          <p:cNvPr id="17" name="AutoShape 56"/>
          <p:cNvCxnSpPr>
            <a:cxnSpLocks noChangeShapeType="1"/>
            <a:endCxn id="9" idx="1"/>
          </p:cNvCxnSpPr>
          <p:nvPr/>
        </p:nvCxnSpPr>
        <p:spPr bwMode="auto">
          <a:xfrm flipV="1">
            <a:off x="5978550" y="2120888"/>
            <a:ext cx="7938" cy="423862"/>
          </a:xfrm>
          <a:prstGeom prst="straightConnector1">
            <a:avLst/>
          </a:prstGeom>
          <a:ln>
            <a:headEnd type="oval"/>
            <a:tailEnd type="none"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utoShape 57"/>
          <p:cNvCxnSpPr>
            <a:cxnSpLocks noChangeShapeType="1"/>
            <a:endCxn id="14" idx="1"/>
          </p:cNvCxnSpPr>
          <p:nvPr/>
        </p:nvCxnSpPr>
        <p:spPr bwMode="auto">
          <a:xfrm flipH="1" flipV="1">
            <a:off x="2852763" y="2120888"/>
            <a:ext cx="1587" cy="411162"/>
          </a:xfrm>
          <a:prstGeom prst="straightConnector1">
            <a:avLst/>
          </a:prstGeom>
          <a:ln>
            <a:headEnd type="oval"/>
            <a:tailEnd type="none"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1640572" y="2960767"/>
            <a:ext cx="25717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Inclusive of  consulting  services  for  adaptation to Russian safety regulations </a:t>
            </a:r>
            <a:r>
              <a:rPr lang="ru-RU" sz="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(5</a:t>
            </a:r>
            <a:r>
              <a:rPr lang="ru-RU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7224" y="500042"/>
            <a:ext cx="828677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design Documentation developed by </a:t>
            </a:r>
            <a:r>
              <a:rPr lang="en-US" sz="2000" b="1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NIIK</a:t>
            </a:r>
            <a:r>
              <a:rPr lang="en-US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based on FEED-package provided by</a:t>
            </a:r>
            <a:r>
              <a:rPr lang="ru-RU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foreign Licensor</a:t>
            </a:r>
            <a:endParaRPr lang="ru-RU" sz="2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2" descr="E:\Present\Logo1 копия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2857496"/>
            <a:ext cx="38893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E:\Present\Logo1 копия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3857628"/>
            <a:ext cx="3889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E:\Present\Logo1 копия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04" y="3929066"/>
            <a:ext cx="38893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 descr="E:\Present\Logo1 копия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0572" y="5143512"/>
            <a:ext cx="328531" cy="3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714480" y="5072074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Additional  sections</a:t>
            </a:r>
            <a:r>
              <a:rPr lang="ru-RU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(10%)</a:t>
            </a:r>
            <a:endParaRPr lang="ru-RU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00750" y="3418235"/>
            <a:ext cx="2160588" cy="14398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400" b="1" dirty="0"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sz="1400" b="1" dirty="0"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b="1" dirty="0"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100" b="1" dirty="0" smtClean="0">
                <a:latin typeface="Tahoma" pitchFamily="34" charset="0"/>
                <a:cs typeface="Tahoma" pitchFamily="34" charset="0"/>
              </a:rPr>
              <a:t>Environmental protection</a:t>
            </a:r>
            <a:endParaRPr lang="ru-RU" sz="1100" b="1" dirty="0"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100" b="1" dirty="0" smtClean="0">
                <a:latin typeface="Tahoma" pitchFamily="34" charset="0"/>
                <a:cs typeface="Tahoma" pitchFamily="34" charset="0"/>
              </a:rPr>
              <a:t>Reducing </a:t>
            </a:r>
            <a:r>
              <a:rPr lang="en-US" sz="1100" b="1" dirty="0">
                <a:latin typeface="Tahoma" pitchFamily="34" charset="0"/>
                <a:cs typeface="Tahoma" pitchFamily="34" charset="0"/>
              </a:rPr>
              <a:t>n</a:t>
            </a:r>
            <a:r>
              <a:rPr lang="en-US" sz="1100" b="1" dirty="0" smtClean="0">
                <a:latin typeface="Tahoma" pitchFamily="34" charset="0"/>
                <a:cs typeface="Tahoma" pitchFamily="34" charset="0"/>
              </a:rPr>
              <a:t>egative environmental impact</a:t>
            </a:r>
            <a:endParaRPr lang="ru-RU" sz="11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1268760"/>
            <a:ext cx="2643188" cy="719138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Plot plan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 (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building arrangements, sites, pavements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)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1983135"/>
            <a:ext cx="2643188" cy="71913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Architectural and civil solutions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3000" y="2697510"/>
            <a:ext cx="2643188" cy="719138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Utilities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3000" y="3411885"/>
            <a:ext cx="2643188" cy="719138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Process solutions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1143000" y="908720"/>
            <a:ext cx="2643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cs typeface="Tahoma" pitchFamily="34" charset="0"/>
              </a:rPr>
              <a:t>Basic engineering</a:t>
            </a:r>
            <a:endParaRPr lang="ru-RU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7625" y="1268760"/>
            <a:ext cx="4319588" cy="719138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1438275" algn="l"/>
              </a:tabLst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Plot plan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vertical leveling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earthworks table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site map </a:t>
            </a:r>
            <a:r>
              <a:rPr lang="en-US" sz="1400" b="1" dirty="0" err="1" smtClean="0">
                <a:latin typeface="Tahoma" pitchFamily="34" charset="0"/>
                <a:cs typeface="Tahoma" pitchFamily="34" charset="0"/>
              </a:rPr>
              <a:t>etc</a:t>
            </a:r>
            <a:r>
              <a:rPr lang="ru-RU" sz="1400" b="1" dirty="0">
                <a:latin typeface="Tahoma" pitchFamily="34" charset="0"/>
                <a:cs typeface="Tahoma" pitchFamily="34" charset="0"/>
              </a:rPr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7625" y="1983135"/>
            <a:ext cx="4319588" cy="71913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Architectural and civil solutions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design and planning solutions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development of engineering structural drawings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7625" y="2697510"/>
            <a:ext cx="4319588" cy="719138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Utilities</a:t>
            </a: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;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Design of energy supply systems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7625" y="3424585"/>
            <a:ext cx="3240088" cy="719138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Process solutions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7625" y="4138960"/>
            <a:ext cx="2160588" cy="719138"/>
          </a:xfrm>
          <a:prstGeom prst="rect">
            <a:avLst/>
          </a:prstGeom>
          <a:solidFill>
            <a:srgbClr val="007A37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Construction arrangement draft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40162" y="4853335"/>
            <a:ext cx="2160588" cy="719138"/>
          </a:xfrm>
          <a:prstGeom prst="rect">
            <a:avLst/>
          </a:prstGeom>
          <a:solidFill>
            <a:srgbClr val="CC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Fire fighting system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64"/>
          <p:cNvSpPr txBox="1">
            <a:spLocks noChangeArrowheads="1"/>
          </p:cNvSpPr>
          <p:nvPr/>
        </p:nvSpPr>
        <p:spPr bwMode="auto">
          <a:xfrm>
            <a:off x="3884319" y="923523"/>
            <a:ext cx="4357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cs typeface="Tahoma" pitchFamily="34" charset="0"/>
              </a:rPr>
              <a:t>Authority package</a:t>
            </a:r>
            <a:endParaRPr lang="ru-RU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00750" y="4853335"/>
            <a:ext cx="2160588" cy="719138"/>
          </a:xfrm>
          <a:prstGeom prst="rect">
            <a:avLst/>
          </a:prstGeom>
          <a:solidFill>
            <a:srgbClr val="973B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Civil defense and industrial safety</a:t>
            </a:r>
            <a:endParaRPr lang="ru-RU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224" y="404664"/>
            <a:ext cx="828677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Authority package development</a:t>
            </a:r>
            <a:endParaRPr lang="ru-RU" sz="28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9" y="4143723"/>
            <a:ext cx="3321175" cy="202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94" y="4470334"/>
            <a:ext cx="14446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41" descr="938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7986" y="4477252"/>
            <a:ext cx="1256924" cy="14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redtechenski_av\Desktop\новый стиль\123-page-001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" y="6165304"/>
            <a:ext cx="2831477" cy="77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sert_pap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1993" y="1537407"/>
            <a:ext cx="1862936" cy="1332000"/>
          </a:xfrm>
          <a:prstGeom prst="roundRect">
            <a:avLst/>
          </a:prstGeom>
        </p:spPr>
      </p:pic>
      <p:pic>
        <p:nvPicPr>
          <p:cNvPr id="7" name="Рисунок 6" descr="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357430"/>
            <a:ext cx="2571744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332462" y="1785926"/>
            <a:ext cx="185737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i="0" dirty="0" smtClean="0">
                <a:latin typeface="Tahoma" pitchFamily="34" charset="0"/>
                <a:cs typeface="Tahoma" pitchFamily="34" charset="0"/>
              </a:rPr>
              <a:t>To submit additional information</a:t>
            </a:r>
            <a:endParaRPr lang="ru-RU" sz="1300" b="1" i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6332462" y="3132932"/>
            <a:ext cx="26431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i="0" dirty="0" smtClean="0">
                <a:latin typeface="Tahoma" pitchFamily="34" charset="0"/>
                <a:cs typeface="Tahoma" pitchFamily="34" charset="0"/>
              </a:rPr>
              <a:t>To perform and submit calculations and drawings required for design documentation development</a:t>
            </a:r>
            <a:endParaRPr lang="ru-RU" sz="1300" b="1" i="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 descr="чертежик.jpg"/>
          <p:cNvPicPr>
            <a:picLocks noChangeAspect="1"/>
          </p:cNvPicPr>
          <p:nvPr/>
        </p:nvPicPr>
        <p:blipFill>
          <a:blip r:embed="rId7" cstate="print"/>
          <a:srcRect b="16179"/>
          <a:stretch>
            <a:fillRect/>
          </a:stretch>
        </p:blipFill>
        <p:spPr>
          <a:xfrm>
            <a:off x="4293435" y="2995534"/>
            <a:ext cx="2016000" cy="1295536"/>
          </a:xfrm>
          <a:prstGeom prst="round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43625" y="4477252"/>
            <a:ext cx="2928937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i="0" dirty="0" smtClean="0">
                <a:latin typeface="Tahoma" pitchFamily="34" charset="0"/>
                <a:cs typeface="Tahoma" pitchFamily="34" charset="0"/>
              </a:rPr>
              <a:t>To adapt design documentation to Russian norms and regulations</a:t>
            </a:r>
            <a:r>
              <a:rPr lang="ru-RU" sz="1300" b="1" i="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1300" b="1" i="0" dirty="0" smtClean="0">
                <a:latin typeface="Tahoma" pitchFamily="34" charset="0"/>
                <a:cs typeface="Tahoma" pitchFamily="34" charset="0"/>
              </a:rPr>
              <a:t>inclusive of revision of the documentation in accordance with State Expertise Committee´s comments and wishes</a:t>
            </a:r>
            <a:endParaRPr lang="ru-RU" sz="1300" b="1" i="0" dirty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2" name="Прямая со стрелкой 11"/>
          <p:cNvCxnSpPr>
            <a:stCxn id="5" idx="1"/>
          </p:cNvCxnSpPr>
          <p:nvPr/>
        </p:nvCxnSpPr>
        <p:spPr>
          <a:xfrm rot="10800000" flipV="1">
            <a:off x="3268995" y="2204169"/>
            <a:ext cx="1143000" cy="833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0" idx="1"/>
            <a:endCxn id="7" idx="3"/>
          </p:cNvCxnSpPr>
          <p:nvPr/>
        </p:nvCxnSpPr>
        <p:spPr>
          <a:xfrm flipH="1">
            <a:off x="3214654" y="3643302"/>
            <a:ext cx="107878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268994" y="4025484"/>
            <a:ext cx="1342926" cy="13252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герб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872" y="4724702"/>
            <a:ext cx="585179" cy="693437"/>
          </a:xfrm>
          <a:prstGeom prst="rect">
            <a:avLst/>
          </a:prstGeom>
          <a:scene3d>
            <a:camera prst="orthographicFront">
              <a:rot lat="19720716" lon="1779063" rev="19080000"/>
            </a:camera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857224" y="500042"/>
            <a:ext cx="828677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Licensor´s Involvement in authority package development</a:t>
            </a:r>
            <a:endParaRPr lang="ru-RU" sz="28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3107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edtechenski_av\Desktop\новый стиль\НИИК брендбук-вер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redtechenski_av\Desktop\новый стиль\НИИК брендбук-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05266"/>
            <a:ext cx="9144001" cy="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77847641"/>
              </p:ext>
            </p:extLst>
          </p:nvPr>
        </p:nvGraphicFramePr>
        <p:xfrm>
          <a:off x="642910" y="1476804"/>
          <a:ext cx="785818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1472" y="476672"/>
            <a:ext cx="828677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Questions which may arise during DETAILED design documentation development</a:t>
            </a:r>
          </a:p>
        </p:txBody>
      </p:sp>
      <p:pic>
        <p:nvPicPr>
          <p:cNvPr id="9" name="Picture 4" descr="C:\Users\predtechenski_av\Desktop\новый стиль\НИИК брендбук-page-0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13046"/>
            <a:ext cx="2599929" cy="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6654"/>
      </p:ext>
    </p:extLst>
  </p:cSld>
  <p:clrMapOvr>
    <a:masterClrMapping/>
  </p:clrMapOvr>
</p:sld>
</file>

<file path=ppt/theme/theme1.xml><?xml version="1.0" encoding="utf-8"?>
<a:theme xmlns:a="http://schemas.openxmlformats.org/drawingml/2006/main" name="новый стил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новый стиль</Template>
  <TotalTime>379</TotalTime>
  <Words>667</Words>
  <Application>Microsoft Office PowerPoint</Application>
  <PresentationFormat>Экран (4:3)</PresentationFormat>
  <Paragraphs>123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новый стиль</vt:lpstr>
      <vt:lpstr>Worksheet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Предтеченский Александр Владимирович</dc:creator>
  <cp:lastModifiedBy>Титова Кира Эдуардовна</cp:lastModifiedBy>
  <cp:revision>71</cp:revision>
  <dcterms:created xsi:type="dcterms:W3CDTF">2014-06-09T11:07:47Z</dcterms:created>
  <dcterms:modified xsi:type="dcterms:W3CDTF">2015-02-09T08:50:27Z</dcterms:modified>
</cp:coreProperties>
</file>